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72" r:id="rId3"/>
    <p:sldId id="264" r:id="rId4"/>
    <p:sldId id="257" r:id="rId5"/>
    <p:sldId id="265" r:id="rId6"/>
    <p:sldId id="258" r:id="rId7"/>
    <p:sldId id="270" r:id="rId8"/>
    <p:sldId id="268" r:id="rId9"/>
    <p:sldId id="269" r:id="rId10"/>
    <p:sldId id="266" r:id="rId11"/>
    <p:sldId id="271" r:id="rId12"/>
    <p:sldId id="259" r:id="rId13"/>
    <p:sldId id="260" r:id="rId14"/>
    <p:sldId id="261" r:id="rId15"/>
    <p:sldId id="262" r:id="rId16"/>
    <p:sldId id="263" r:id="rId17"/>
  </p:sldIdLst>
  <p:sldSz cx="12192000" cy="6858000"/>
  <p:notesSz cx="6858000" cy="9144000"/>
  <p:defaultTextStyle>
    <a:defPPr rtl="0">
      <a:defRPr lang="ro-R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AD60714-A416-4E3E-AE51-24248F3EAF43}" v="14" dt="2022-01-08T10:59:00.135"/>
    <p1510:client id="{A4F4C09A-0DF1-474D-A629-7309380BF926}" v="652" dt="2022-01-21T08:05:24.4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 mediu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4" autoAdjust="0"/>
    <p:restoredTop sz="96623" autoAdjust="0"/>
  </p:normalViewPr>
  <p:slideViewPr>
    <p:cSldViewPr snapToGrid="0">
      <p:cViewPr varScale="1">
        <p:scale>
          <a:sx n="64" d="100"/>
          <a:sy n="64" d="100"/>
        </p:scale>
        <p:origin x="72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3" d="100"/>
          <a:sy n="93" d="100"/>
        </p:scale>
        <p:origin x="370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B9BFF9-5383-41F2-A351-821A4E302F8E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D28E032-82B9-4EF2-889B-8F6A0818D56A}">
      <dgm:prSet/>
      <dgm:spPr/>
      <dgm:t>
        <a:bodyPr/>
        <a:lstStyle/>
        <a:p>
          <a:r>
            <a:rPr lang="ro-RO" dirty="0"/>
            <a:t>- Îmbunătățirea competențelor digitale,  lingvistice, de protejare a mediului,  la elevi și profesori</a:t>
          </a:r>
          <a:endParaRPr lang="en-US" dirty="0"/>
        </a:p>
      </dgm:t>
    </dgm:pt>
    <dgm:pt modelId="{9226555E-3661-40F7-95A5-B276A4D561C1}" type="parTrans" cxnId="{971E2224-1550-439E-9089-22EDB499347D}">
      <dgm:prSet/>
      <dgm:spPr/>
      <dgm:t>
        <a:bodyPr/>
        <a:lstStyle/>
        <a:p>
          <a:endParaRPr lang="en-US"/>
        </a:p>
      </dgm:t>
    </dgm:pt>
    <dgm:pt modelId="{E6FC9225-74AF-42A0-A8B8-52FD6128F2C6}" type="sibTrans" cxnId="{971E2224-1550-439E-9089-22EDB499347D}">
      <dgm:prSet/>
      <dgm:spPr/>
      <dgm:t>
        <a:bodyPr/>
        <a:lstStyle/>
        <a:p>
          <a:endParaRPr lang="en-US"/>
        </a:p>
      </dgm:t>
    </dgm:pt>
    <dgm:pt modelId="{7FC7E74F-EED5-41B3-93A4-79CCF4EA2790}">
      <dgm:prSet/>
      <dgm:spPr/>
      <dgm:t>
        <a:bodyPr/>
        <a:lstStyle/>
        <a:p>
          <a:r>
            <a:rPr lang="ro-RO" dirty="0"/>
            <a:t>- Creșterea nivelului de motivare și implicare în activitățile școlii</a:t>
          </a:r>
          <a:endParaRPr lang="en-US" dirty="0"/>
        </a:p>
      </dgm:t>
    </dgm:pt>
    <dgm:pt modelId="{E1CF202C-F595-4F85-BA51-C1CDA129D946}" type="parTrans" cxnId="{B99894D2-07CC-4891-8C63-5F2D8A1438D7}">
      <dgm:prSet/>
      <dgm:spPr/>
      <dgm:t>
        <a:bodyPr/>
        <a:lstStyle/>
        <a:p>
          <a:endParaRPr lang="en-US"/>
        </a:p>
      </dgm:t>
    </dgm:pt>
    <dgm:pt modelId="{277578AC-5008-4314-8106-BD285A17CEFD}" type="sibTrans" cxnId="{B99894D2-07CC-4891-8C63-5F2D8A1438D7}">
      <dgm:prSet/>
      <dgm:spPr/>
      <dgm:t>
        <a:bodyPr/>
        <a:lstStyle/>
        <a:p>
          <a:endParaRPr lang="en-US"/>
        </a:p>
      </dgm:t>
    </dgm:pt>
    <dgm:pt modelId="{C7D7C4AF-DF9C-402E-9314-9EE4910108F4}">
      <dgm:prSet/>
      <dgm:spPr/>
      <dgm:t>
        <a:bodyPr/>
        <a:lstStyle/>
        <a:p>
          <a:r>
            <a:rPr lang="ro-RO" dirty="0"/>
            <a:t>- Amenajarea de noi spații de învățare, conectate cu natura dar și cu mediul digital - Grădina pedagogică</a:t>
          </a:r>
          <a:endParaRPr lang="en-US" dirty="0"/>
        </a:p>
      </dgm:t>
    </dgm:pt>
    <dgm:pt modelId="{39B39986-7520-4FBB-B301-08113D5F441E}" type="parTrans" cxnId="{1955852C-5CAB-4B8D-BE16-8A19EDB913DA}">
      <dgm:prSet/>
      <dgm:spPr/>
      <dgm:t>
        <a:bodyPr/>
        <a:lstStyle/>
        <a:p>
          <a:endParaRPr lang="en-US"/>
        </a:p>
      </dgm:t>
    </dgm:pt>
    <dgm:pt modelId="{F4FC9F9C-A1E7-4D5E-9BA6-F41C920533C8}" type="sibTrans" cxnId="{1955852C-5CAB-4B8D-BE16-8A19EDB913DA}">
      <dgm:prSet/>
      <dgm:spPr/>
      <dgm:t>
        <a:bodyPr/>
        <a:lstStyle/>
        <a:p>
          <a:endParaRPr lang="en-US"/>
        </a:p>
      </dgm:t>
    </dgm:pt>
    <dgm:pt modelId="{C6625675-5BD1-4CC9-B4CB-C02F6057C053}">
      <dgm:prSet/>
      <dgm:spPr/>
      <dgm:t>
        <a:bodyPr/>
        <a:lstStyle/>
        <a:p>
          <a:r>
            <a:rPr lang="ro-RO"/>
            <a:t>- Crearea unei rețele de cooperare între instituții europene/ naționale/ regionale în vederea mobilităților, schimburilor de experiență și diseminării</a:t>
          </a:r>
          <a:endParaRPr lang="en-US"/>
        </a:p>
      </dgm:t>
    </dgm:pt>
    <dgm:pt modelId="{E9B4CD5F-1F98-46BE-A7FE-8D6926F180EB}" type="parTrans" cxnId="{04957A0A-6161-4573-8B2E-86AE4D02636E}">
      <dgm:prSet/>
      <dgm:spPr/>
      <dgm:t>
        <a:bodyPr/>
        <a:lstStyle/>
        <a:p>
          <a:endParaRPr lang="en-US"/>
        </a:p>
      </dgm:t>
    </dgm:pt>
    <dgm:pt modelId="{96A81167-980F-4A54-A38E-D16928E65CD7}" type="sibTrans" cxnId="{04957A0A-6161-4573-8B2E-86AE4D02636E}">
      <dgm:prSet/>
      <dgm:spPr/>
      <dgm:t>
        <a:bodyPr/>
        <a:lstStyle/>
        <a:p>
          <a:endParaRPr lang="en-US"/>
        </a:p>
      </dgm:t>
    </dgm:pt>
    <dgm:pt modelId="{9E98E031-9E7D-4970-904F-F3F79629312B}" type="pres">
      <dgm:prSet presAssocID="{A8B9BFF9-5383-41F2-A351-821A4E302F8E}" presName="diagram" presStyleCnt="0">
        <dgm:presLayoutVars>
          <dgm:dir/>
          <dgm:resizeHandles val="exact"/>
        </dgm:presLayoutVars>
      </dgm:prSet>
      <dgm:spPr/>
    </dgm:pt>
    <dgm:pt modelId="{53DFCFAE-0CE7-4C0F-B39A-BCDAE716148A}" type="pres">
      <dgm:prSet presAssocID="{AD28E032-82B9-4EF2-889B-8F6A0818D56A}" presName="node" presStyleLbl="node1" presStyleIdx="0" presStyleCnt="4">
        <dgm:presLayoutVars>
          <dgm:bulletEnabled val="1"/>
        </dgm:presLayoutVars>
      </dgm:prSet>
      <dgm:spPr/>
    </dgm:pt>
    <dgm:pt modelId="{F2C703BD-32E6-4A15-8052-1BA3CB5D9772}" type="pres">
      <dgm:prSet presAssocID="{E6FC9225-74AF-42A0-A8B8-52FD6128F2C6}" presName="sibTrans" presStyleCnt="0"/>
      <dgm:spPr/>
    </dgm:pt>
    <dgm:pt modelId="{FFBF2719-343D-4909-8582-6FDD9A799E72}" type="pres">
      <dgm:prSet presAssocID="{7FC7E74F-EED5-41B3-93A4-79CCF4EA2790}" presName="node" presStyleLbl="node1" presStyleIdx="1" presStyleCnt="4">
        <dgm:presLayoutVars>
          <dgm:bulletEnabled val="1"/>
        </dgm:presLayoutVars>
      </dgm:prSet>
      <dgm:spPr/>
    </dgm:pt>
    <dgm:pt modelId="{9AD16DB3-3EA9-4DE1-9E4A-CF2087A35F61}" type="pres">
      <dgm:prSet presAssocID="{277578AC-5008-4314-8106-BD285A17CEFD}" presName="sibTrans" presStyleCnt="0"/>
      <dgm:spPr/>
    </dgm:pt>
    <dgm:pt modelId="{E6CE5498-3D47-47A0-A799-3F784DAF5DB1}" type="pres">
      <dgm:prSet presAssocID="{C7D7C4AF-DF9C-402E-9314-9EE4910108F4}" presName="node" presStyleLbl="node1" presStyleIdx="2" presStyleCnt="4">
        <dgm:presLayoutVars>
          <dgm:bulletEnabled val="1"/>
        </dgm:presLayoutVars>
      </dgm:prSet>
      <dgm:spPr/>
    </dgm:pt>
    <dgm:pt modelId="{5C68EE24-993B-4F39-9077-4FA1BF70D886}" type="pres">
      <dgm:prSet presAssocID="{F4FC9F9C-A1E7-4D5E-9BA6-F41C920533C8}" presName="sibTrans" presStyleCnt="0"/>
      <dgm:spPr/>
    </dgm:pt>
    <dgm:pt modelId="{5D05EE64-83D7-42C1-9F6C-3B4C32A34F09}" type="pres">
      <dgm:prSet presAssocID="{C6625675-5BD1-4CC9-B4CB-C02F6057C053}" presName="node" presStyleLbl="node1" presStyleIdx="3" presStyleCnt="4">
        <dgm:presLayoutVars>
          <dgm:bulletEnabled val="1"/>
        </dgm:presLayoutVars>
      </dgm:prSet>
      <dgm:spPr/>
    </dgm:pt>
  </dgm:ptLst>
  <dgm:cxnLst>
    <dgm:cxn modelId="{04957A0A-6161-4573-8B2E-86AE4D02636E}" srcId="{A8B9BFF9-5383-41F2-A351-821A4E302F8E}" destId="{C6625675-5BD1-4CC9-B4CB-C02F6057C053}" srcOrd="3" destOrd="0" parTransId="{E9B4CD5F-1F98-46BE-A7FE-8D6926F180EB}" sibTransId="{96A81167-980F-4A54-A38E-D16928E65CD7}"/>
    <dgm:cxn modelId="{971E2224-1550-439E-9089-22EDB499347D}" srcId="{A8B9BFF9-5383-41F2-A351-821A4E302F8E}" destId="{AD28E032-82B9-4EF2-889B-8F6A0818D56A}" srcOrd="0" destOrd="0" parTransId="{9226555E-3661-40F7-95A5-B276A4D561C1}" sibTransId="{E6FC9225-74AF-42A0-A8B8-52FD6128F2C6}"/>
    <dgm:cxn modelId="{1955852C-5CAB-4B8D-BE16-8A19EDB913DA}" srcId="{A8B9BFF9-5383-41F2-A351-821A4E302F8E}" destId="{C7D7C4AF-DF9C-402E-9314-9EE4910108F4}" srcOrd="2" destOrd="0" parTransId="{39B39986-7520-4FBB-B301-08113D5F441E}" sibTransId="{F4FC9F9C-A1E7-4D5E-9BA6-F41C920533C8}"/>
    <dgm:cxn modelId="{B4391138-4676-4741-9EF9-456D23C7A089}" type="presOf" srcId="{7FC7E74F-EED5-41B3-93A4-79CCF4EA2790}" destId="{FFBF2719-343D-4909-8582-6FDD9A799E72}" srcOrd="0" destOrd="0" presId="urn:microsoft.com/office/officeart/2005/8/layout/default"/>
    <dgm:cxn modelId="{5F99297D-C107-478E-B425-4C77D20799D7}" type="presOf" srcId="{C6625675-5BD1-4CC9-B4CB-C02F6057C053}" destId="{5D05EE64-83D7-42C1-9F6C-3B4C32A34F09}" srcOrd="0" destOrd="0" presId="urn:microsoft.com/office/officeart/2005/8/layout/default"/>
    <dgm:cxn modelId="{079AC9B1-7969-4CD3-BD65-B54884F0A078}" type="presOf" srcId="{C7D7C4AF-DF9C-402E-9314-9EE4910108F4}" destId="{E6CE5498-3D47-47A0-A799-3F784DAF5DB1}" srcOrd="0" destOrd="0" presId="urn:microsoft.com/office/officeart/2005/8/layout/default"/>
    <dgm:cxn modelId="{AD6FA9B4-DF36-4A9E-B29B-4E275030EA0B}" type="presOf" srcId="{AD28E032-82B9-4EF2-889B-8F6A0818D56A}" destId="{53DFCFAE-0CE7-4C0F-B39A-BCDAE716148A}" srcOrd="0" destOrd="0" presId="urn:microsoft.com/office/officeart/2005/8/layout/default"/>
    <dgm:cxn modelId="{284E38C9-7580-40DD-B621-E4769D92A0D0}" type="presOf" srcId="{A8B9BFF9-5383-41F2-A351-821A4E302F8E}" destId="{9E98E031-9E7D-4970-904F-F3F79629312B}" srcOrd="0" destOrd="0" presId="urn:microsoft.com/office/officeart/2005/8/layout/default"/>
    <dgm:cxn modelId="{B99894D2-07CC-4891-8C63-5F2D8A1438D7}" srcId="{A8B9BFF9-5383-41F2-A351-821A4E302F8E}" destId="{7FC7E74F-EED5-41B3-93A4-79CCF4EA2790}" srcOrd="1" destOrd="0" parTransId="{E1CF202C-F595-4F85-BA51-C1CDA129D946}" sibTransId="{277578AC-5008-4314-8106-BD285A17CEFD}"/>
    <dgm:cxn modelId="{ACA31BB7-6608-4AA4-9BF3-64E15DDA7558}" type="presParOf" srcId="{9E98E031-9E7D-4970-904F-F3F79629312B}" destId="{53DFCFAE-0CE7-4C0F-B39A-BCDAE716148A}" srcOrd="0" destOrd="0" presId="urn:microsoft.com/office/officeart/2005/8/layout/default"/>
    <dgm:cxn modelId="{55D00335-B4A5-4545-B480-9D4A166486CA}" type="presParOf" srcId="{9E98E031-9E7D-4970-904F-F3F79629312B}" destId="{F2C703BD-32E6-4A15-8052-1BA3CB5D9772}" srcOrd="1" destOrd="0" presId="urn:microsoft.com/office/officeart/2005/8/layout/default"/>
    <dgm:cxn modelId="{C9A1CA45-D36C-414A-AD60-5D8A435AB62A}" type="presParOf" srcId="{9E98E031-9E7D-4970-904F-F3F79629312B}" destId="{FFBF2719-343D-4909-8582-6FDD9A799E72}" srcOrd="2" destOrd="0" presId="urn:microsoft.com/office/officeart/2005/8/layout/default"/>
    <dgm:cxn modelId="{408B58E7-4FE3-4CF6-BBCD-263DBB46B5E7}" type="presParOf" srcId="{9E98E031-9E7D-4970-904F-F3F79629312B}" destId="{9AD16DB3-3EA9-4DE1-9E4A-CF2087A35F61}" srcOrd="3" destOrd="0" presId="urn:microsoft.com/office/officeart/2005/8/layout/default"/>
    <dgm:cxn modelId="{7F4AD050-2B03-48BC-A87A-350D57BC4454}" type="presParOf" srcId="{9E98E031-9E7D-4970-904F-F3F79629312B}" destId="{E6CE5498-3D47-47A0-A799-3F784DAF5DB1}" srcOrd="4" destOrd="0" presId="urn:microsoft.com/office/officeart/2005/8/layout/default"/>
    <dgm:cxn modelId="{A80A217A-4C6F-4FBF-BC7B-9593A7717E4A}" type="presParOf" srcId="{9E98E031-9E7D-4970-904F-F3F79629312B}" destId="{5C68EE24-993B-4F39-9077-4FA1BF70D886}" srcOrd="5" destOrd="0" presId="urn:microsoft.com/office/officeart/2005/8/layout/default"/>
    <dgm:cxn modelId="{3DA90E4B-A442-4BFC-8270-19902FD029EE}" type="presParOf" srcId="{9E98E031-9E7D-4970-904F-F3F79629312B}" destId="{5D05EE64-83D7-42C1-9F6C-3B4C32A34F09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1CD11E3-E34E-4954-89C2-01291220FB00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452623E-68DE-471F-B7BC-A04617FB62AA}">
      <dgm:prSet/>
      <dgm:spPr/>
      <dgm:t>
        <a:bodyPr/>
        <a:lstStyle/>
        <a:p>
          <a:r>
            <a:rPr lang="ro-RO" dirty="0"/>
            <a:t>- SELECȚIILE PENTRU PROFESORI (CURS, JOB SHADOWING)/ ELEVI </a:t>
          </a:r>
          <a:endParaRPr lang="en-US" dirty="0"/>
        </a:p>
      </dgm:t>
    </dgm:pt>
    <dgm:pt modelId="{19199156-0A47-42E8-98EA-96B93DC334F0}" type="parTrans" cxnId="{3A98133A-F957-41C8-B31F-2D6DD4E87201}">
      <dgm:prSet/>
      <dgm:spPr/>
      <dgm:t>
        <a:bodyPr/>
        <a:lstStyle/>
        <a:p>
          <a:endParaRPr lang="en-US"/>
        </a:p>
      </dgm:t>
    </dgm:pt>
    <dgm:pt modelId="{781AF4E7-1752-4487-BA69-07B4E998CC23}" type="sibTrans" cxnId="{3A98133A-F957-41C8-B31F-2D6DD4E87201}">
      <dgm:prSet/>
      <dgm:spPr/>
      <dgm:t>
        <a:bodyPr/>
        <a:lstStyle/>
        <a:p>
          <a:endParaRPr lang="en-US"/>
        </a:p>
      </dgm:t>
    </dgm:pt>
    <dgm:pt modelId="{E5E19F49-9800-448D-A18E-E20AF6FC1C34}">
      <dgm:prSet/>
      <dgm:spPr/>
      <dgm:t>
        <a:bodyPr/>
        <a:lstStyle/>
        <a:p>
          <a:r>
            <a:rPr lang="ro-RO" dirty="0"/>
            <a:t>- ÎNTÂLNIRI PERIODICE CU ECHIPELE ERASMUS+</a:t>
          </a:r>
          <a:endParaRPr lang="en-US" dirty="0"/>
        </a:p>
      </dgm:t>
    </dgm:pt>
    <dgm:pt modelId="{7F0D0F1A-3AF9-42F8-A2E2-7F54CF366F30}" type="parTrans" cxnId="{07BBAE6C-B6B1-4B3A-8D0D-F4BE0420123E}">
      <dgm:prSet/>
      <dgm:spPr/>
      <dgm:t>
        <a:bodyPr/>
        <a:lstStyle/>
        <a:p>
          <a:endParaRPr lang="en-US"/>
        </a:p>
      </dgm:t>
    </dgm:pt>
    <dgm:pt modelId="{533C96DD-FFA2-44A5-A8A0-2B24BF70FA7B}" type="sibTrans" cxnId="{07BBAE6C-B6B1-4B3A-8D0D-F4BE0420123E}">
      <dgm:prSet/>
      <dgm:spPr/>
      <dgm:t>
        <a:bodyPr/>
        <a:lstStyle/>
        <a:p>
          <a:endParaRPr lang="en-US"/>
        </a:p>
      </dgm:t>
    </dgm:pt>
    <dgm:pt modelId="{1F4F56EF-9958-4A17-B0F4-1BC644D4660F}">
      <dgm:prSet/>
      <dgm:spPr/>
      <dgm:t>
        <a:bodyPr/>
        <a:lstStyle/>
        <a:p>
          <a:r>
            <a:rPr lang="ro-RO" dirty="0"/>
            <a:t>- </a:t>
          </a:r>
          <a:r>
            <a:rPr lang="ro-RO" dirty="0">
              <a:latin typeface="Trebuchet MS" panose="020B0603020202020204"/>
            </a:rPr>
            <a:t>WEBSITE</a:t>
          </a:r>
          <a:endParaRPr lang="en-US" dirty="0"/>
        </a:p>
      </dgm:t>
    </dgm:pt>
    <dgm:pt modelId="{504CCD20-5AAA-44CB-88AB-2DC92E3D11DB}" type="parTrans" cxnId="{152A77EE-9582-4788-A84F-7F2708C054CF}">
      <dgm:prSet/>
      <dgm:spPr/>
      <dgm:t>
        <a:bodyPr/>
        <a:lstStyle/>
        <a:p>
          <a:endParaRPr lang="en-US"/>
        </a:p>
      </dgm:t>
    </dgm:pt>
    <dgm:pt modelId="{91B0FA1B-9DCD-41F4-8878-B597C0AA6680}" type="sibTrans" cxnId="{152A77EE-9582-4788-A84F-7F2708C054CF}">
      <dgm:prSet/>
      <dgm:spPr/>
      <dgm:t>
        <a:bodyPr/>
        <a:lstStyle/>
        <a:p>
          <a:endParaRPr lang="en-US"/>
        </a:p>
      </dgm:t>
    </dgm:pt>
    <dgm:pt modelId="{E278CAB9-AEAD-4181-BD88-D62840E382CF}">
      <dgm:prSet/>
      <dgm:spPr/>
      <dgm:t>
        <a:bodyPr/>
        <a:lstStyle/>
        <a:p>
          <a:r>
            <a:rPr lang="ro-RO" dirty="0"/>
            <a:t>- ARTICOL ÎN PRESĂ PUBLICAT PE REȚELE SOCIALE </a:t>
          </a:r>
          <a:endParaRPr lang="en-US" dirty="0"/>
        </a:p>
      </dgm:t>
    </dgm:pt>
    <dgm:pt modelId="{CF95273E-485D-45F9-A138-AA0EFC69A924}" type="parTrans" cxnId="{9BD04FB7-3DEC-43A8-9C5F-060A1832920E}">
      <dgm:prSet/>
      <dgm:spPr/>
      <dgm:t>
        <a:bodyPr/>
        <a:lstStyle/>
        <a:p>
          <a:endParaRPr lang="en-US"/>
        </a:p>
      </dgm:t>
    </dgm:pt>
    <dgm:pt modelId="{BEE564F6-E582-4EF2-BE1F-61A83967B9CE}" type="sibTrans" cxnId="{9BD04FB7-3DEC-43A8-9C5F-060A1832920E}">
      <dgm:prSet/>
      <dgm:spPr/>
      <dgm:t>
        <a:bodyPr/>
        <a:lstStyle/>
        <a:p>
          <a:endParaRPr lang="en-US"/>
        </a:p>
      </dgm:t>
    </dgm:pt>
    <dgm:pt modelId="{3EE6D7E0-4624-4C2E-A59F-A0B1E4D094BE}">
      <dgm:prSet/>
      <dgm:spPr/>
      <dgm:t>
        <a:bodyPr/>
        <a:lstStyle/>
        <a:p>
          <a:r>
            <a:rPr lang="ro-RO" dirty="0"/>
            <a:t>-CURS FORMARE ICT ROMA –5 PROFESORI</a:t>
          </a:r>
          <a:endParaRPr lang="en-US" dirty="0"/>
        </a:p>
      </dgm:t>
    </dgm:pt>
    <dgm:pt modelId="{F2D43099-FF5B-4809-9930-4C1D19F1C141}" type="parTrans" cxnId="{933C57F2-1E60-4C7E-9956-9AF5E41D7249}">
      <dgm:prSet/>
      <dgm:spPr/>
      <dgm:t>
        <a:bodyPr/>
        <a:lstStyle/>
        <a:p>
          <a:endParaRPr lang="en-US"/>
        </a:p>
      </dgm:t>
    </dgm:pt>
    <dgm:pt modelId="{49BA7B36-C34A-459D-9E0A-C534B94DE802}" type="sibTrans" cxnId="{933C57F2-1E60-4C7E-9956-9AF5E41D7249}">
      <dgm:prSet/>
      <dgm:spPr/>
      <dgm:t>
        <a:bodyPr/>
        <a:lstStyle/>
        <a:p>
          <a:endParaRPr lang="en-US"/>
        </a:p>
      </dgm:t>
    </dgm:pt>
    <dgm:pt modelId="{AFCD5D95-9D20-4BF5-8048-AC98E9BD8260}">
      <dgm:prSet/>
      <dgm:spPr/>
      <dgm:t>
        <a:bodyPr/>
        <a:lstStyle/>
        <a:p>
          <a:r>
            <a:rPr lang="ro-RO" dirty="0"/>
            <a:t>- AMENAJAREA GRĂDINII PEDAGOGICE-ÎNCEPUT</a:t>
          </a:r>
          <a:endParaRPr lang="en-US" dirty="0"/>
        </a:p>
      </dgm:t>
    </dgm:pt>
    <dgm:pt modelId="{31A638EB-1D15-4F38-93FA-2A1C9CE929CB}" type="parTrans" cxnId="{8938AA56-8AD2-44EB-8DE1-4B36AED5B325}">
      <dgm:prSet/>
      <dgm:spPr/>
      <dgm:t>
        <a:bodyPr/>
        <a:lstStyle/>
        <a:p>
          <a:endParaRPr lang="en-US"/>
        </a:p>
      </dgm:t>
    </dgm:pt>
    <dgm:pt modelId="{0B7202CE-F1B6-46B5-9432-1E8CF551A248}" type="sibTrans" cxnId="{8938AA56-8AD2-44EB-8DE1-4B36AED5B325}">
      <dgm:prSet/>
      <dgm:spPr/>
      <dgm:t>
        <a:bodyPr/>
        <a:lstStyle/>
        <a:p>
          <a:endParaRPr lang="en-US"/>
        </a:p>
      </dgm:t>
    </dgm:pt>
    <dgm:pt modelId="{E4E3FE0E-1473-4BBD-AFC2-74F6A3E8968B}">
      <dgm:prSet/>
      <dgm:spPr/>
      <dgm:t>
        <a:bodyPr/>
        <a:lstStyle/>
        <a:p>
          <a:r>
            <a:rPr lang="ro-RO" dirty="0"/>
            <a:t>- APLICARE CHESTIONARE </a:t>
          </a:r>
          <a:endParaRPr lang="en-US" dirty="0"/>
        </a:p>
      </dgm:t>
    </dgm:pt>
    <dgm:pt modelId="{257725DF-6929-49A0-AB1E-9EDF5D7590DE}" type="parTrans" cxnId="{55B993ED-23D9-4889-A8EE-2962E48D363E}">
      <dgm:prSet/>
      <dgm:spPr/>
      <dgm:t>
        <a:bodyPr/>
        <a:lstStyle/>
        <a:p>
          <a:endParaRPr lang="en-US"/>
        </a:p>
      </dgm:t>
    </dgm:pt>
    <dgm:pt modelId="{C267A6D0-0FDA-4726-B6E2-D2B77F7062E8}" type="sibTrans" cxnId="{55B993ED-23D9-4889-A8EE-2962E48D363E}">
      <dgm:prSet/>
      <dgm:spPr/>
      <dgm:t>
        <a:bodyPr/>
        <a:lstStyle/>
        <a:p>
          <a:endParaRPr lang="en-US"/>
        </a:p>
      </dgm:t>
    </dgm:pt>
    <dgm:pt modelId="{2E13A6DF-9E1E-4E5B-ACDA-C602569CDFD6}">
      <dgm:prSet/>
      <dgm:spPr/>
      <dgm:t>
        <a:bodyPr/>
        <a:lstStyle/>
        <a:p>
          <a:r>
            <a:rPr lang="ro-RO" dirty="0"/>
            <a:t>- CLASSROOM PROIECT</a:t>
          </a:r>
          <a:endParaRPr lang="en-US" dirty="0"/>
        </a:p>
      </dgm:t>
    </dgm:pt>
    <dgm:pt modelId="{47FABA29-EC59-419D-A322-A0664D41542B}" type="parTrans" cxnId="{2B356A38-9C7B-4DA7-8FB9-3C83B5EBD847}">
      <dgm:prSet/>
      <dgm:spPr/>
      <dgm:t>
        <a:bodyPr/>
        <a:lstStyle/>
        <a:p>
          <a:endParaRPr lang="en-US"/>
        </a:p>
      </dgm:t>
    </dgm:pt>
    <dgm:pt modelId="{FB7C5BB0-6935-4035-A1DE-FE99772DE073}" type="sibTrans" cxnId="{2B356A38-9C7B-4DA7-8FB9-3C83B5EBD847}">
      <dgm:prSet/>
      <dgm:spPr/>
      <dgm:t>
        <a:bodyPr/>
        <a:lstStyle/>
        <a:p>
          <a:endParaRPr lang="en-US"/>
        </a:p>
      </dgm:t>
    </dgm:pt>
    <dgm:pt modelId="{E2484D40-6AE1-4385-A751-F3E7C2A280A3}">
      <dgm:prSet/>
      <dgm:spPr/>
      <dgm:t>
        <a:bodyPr/>
        <a:lstStyle/>
        <a:p>
          <a:r>
            <a:rPr lang="ro-RO" dirty="0"/>
            <a:t>- GRUP WHATSAPP PĂRINȚI ERASMUS+, ECHIPĂ PROFESORI IMPLEMENTARE</a:t>
          </a:r>
          <a:endParaRPr lang="en-US" dirty="0"/>
        </a:p>
      </dgm:t>
    </dgm:pt>
    <dgm:pt modelId="{4511CFC3-52AF-483B-8FCE-76B48775D694}" type="parTrans" cxnId="{DAC56EFB-3621-44D7-A6BB-9E9499EF2BAE}">
      <dgm:prSet/>
      <dgm:spPr/>
      <dgm:t>
        <a:bodyPr/>
        <a:lstStyle/>
        <a:p>
          <a:endParaRPr lang="en-US"/>
        </a:p>
      </dgm:t>
    </dgm:pt>
    <dgm:pt modelId="{95D0A280-CE99-4FAA-80D1-51AB42017479}" type="sibTrans" cxnId="{DAC56EFB-3621-44D7-A6BB-9E9499EF2BAE}">
      <dgm:prSet/>
      <dgm:spPr/>
      <dgm:t>
        <a:bodyPr/>
        <a:lstStyle/>
        <a:p>
          <a:endParaRPr lang="en-US"/>
        </a:p>
      </dgm:t>
    </dgm:pt>
    <dgm:pt modelId="{5DECDB05-EB3E-4518-86F3-8E4E29B7A2AB}">
      <dgm:prSet phldr="0"/>
      <dgm:spPr/>
      <dgm:t>
        <a:bodyPr/>
        <a:lstStyle/>
        <a:p>
          <a:pPr rtl="0"/>
          <a:r>
            <a:rPr lang="ro-RO" dirty="0">
              <a:latin typeface="Trebuchet MS" panose="020B0603020202020204"/>
            </a:rPr>
            <a:t>-ACHIZIȚIE LAPTOP ȘI CONSUMABILE</a:t>
          </a:r>
        </a:p>
      </dgm:t>
    </dgm:pt>
    <dgm:pt modelId="{BF93B407-AADB-4AF1-807F-B4F5EA6F5407}" type="parTrans" cxnId="{12B5D94D-54DF-492D-B4AF-CBB7E6EB5769}">
      <dgm:prSet/>
      <dgm:spPr/>
      <dgm:t>
        <a:bodyPr/>
        <a:lstStyle/>
        <a:p>
          <a:endParaRPr lang="ro-RO"/>
        </a:p>
      </dgm:t>
    </dgm:pt>
    <dgm:pt modelId="{D5A60F5F-81B1-4FF1-BC3F-47C9C18E032E}" type="sibTrans" cxnId="{12B5D94D-54DF-492D-B4AF-CBB7E6EB5769}">
      <dgm:prSet/>
      <dgm:spPr/>
      <dgm:t>
        <a:bodyPr/>
        <a:lstStyle/>
        <a:p>
          <a:endParaRPr lang="ro-RO"/>
        </a:p>
      </dgm:t>
    </dgm:pt>
    <dgm:pt modelId="{216A0EF9-A893-4E56-8DBB-C77C56A080ED}">
      <dgm:prSet phldr="0"/>
      <dgm:spPr/>
      <dgm:t>
        <a:bodyPr/>
        <a:lstStyle/>
        <a:p>
          <a:pPr rtl="0"/>
          <a:r>
            <a:rPr lang="ro-RO" dirty="0">
              <a:latin typeface="Trebuchet MS" panose="020B0603020202020204"/>
            </a:rPr>
            <a:t>PROIECT ADIACENT </a:t>
          </a:r>
          <a:r>
            <a:rPr lang="ro-RO" dirty="0" err="1">
              <a:latin typeface="Trebuchet MS" panose="020B0603020202020204"/>
            </a:rPr>
            <a:t>eTwinning</a:t>
          </a:r>
          <a:endParaRPr lang="ro-RO" dirty="0">
            <a:latin typeface="Trebuchet MS" panose="020B0603020202020204"/>
          </a:endParaRPr>
        </a:p>
        <a:p>
          <a:pPr rtl="0"/>
          <a:r>
            <a:rPr lang="ro-RO" i="1" dirty="0" err="1">
              <a:latin typeface="Trebuchet MS" panose="020B0603020202020204"/>
            </a:rPr>
            <a:t>Learning</a:t>
          </a:r>
          <a:r>
            <a:rPr lang="ro-RO" i="1" dirty="0">
              <a:latin typeface="Trebuchet MS" panose="020B0603020202020204"/>
            </a:rPr>
            <a:t> </a:t>
          </a:r>
          <a:r>
            <a:rPr lang="ro-RO" i="1" dirty="0" err="1">
              <a:latin typeface="Trebuchet MS" panose="020B0603020202020204"/>
            </a:rPr>
            <a:t>from</a:t>
          </a:r>
          <a:r>
            <a:rPr lang="ro-RO" i="1" dirty="0">
              <a:latin typeface="Trebuchet MS" panose="020B0603020202020204"/>
            </a:rPr>
            <a:t> </a:t>
          </a:r>
          <a:r>
            <a:rPr lang="ro-RO" i="1" dirty="0" err="1">
              <a:latin typeface="Trebuchet MS" panose="020B0603020202020204"/>
            </a:rPr>
            <a:t>our</a:t>
          </a:r>
          <a:r>
            <a:rPr lang="ro-RO" i="1" dirty="0">
              <a:latin typeface="Trebuchet MS" panose="020B0603020202020204"/>
            </a:rPr>
            <a:t> </a:t>
          </a:r>
          <a:r>
            <a:rPr lang="ro-RO" i="1" dirty="0" err="1">
              <a:latin typeface="Trebuchet MS" panose="020B0603020202020204"/>
            </a:rPr>
            <a:t>nature</a:t>
          </a:r>
          <a:endParaRPr lang="ro-RO" i="1" dirty="0">
            <a:latin typeface="Trebuchet MS" panose="020B0603020202020204"/>
          </a:endParaRPr>
        </a:p>
      </dgm:t>
    </dgm:pt>
    <dgm:pt modelId="{9129B010-1196-4752-9118-57EB34B2FBA4}" type="parTrans" cxnId="{7552A637-25D6-48D9-8C09-6F42316CD723}">
      <dgm:prSet/>
      <dgm:spPr/>
      <dgm:t>
        <a:bodyPr/>
        <a:lstStyle/>
        <a:p>
          <a:endParaRPr lang="ro-RO"/>
        </a:p>
      </dgm:t>
    </dgm:pt>
    <dgm:pt modelId="{78CF890B-C43B-4EBF-9BE9-EF5C3D44B090}" type="sibTrans" cxnId="{7552A637-25D6-48D9-8C09-6F42316CD723}">
      <dgm:prSet/>
      <dgm:spPr/>
      <dgm:t>
        <a:bodyPr/>
        <a:lstStyle/>
        <a:p>
          <a:endParaRPr lang="ro-RO"/>
        </a:p>
      </dgm:t>
    </dgm:pt>
    <dgm:pt modelId="{530FB10F-4FAB-4538-B586-BE9AB6922BE3}">
      <dgm:prSet/>
      <dgm:spPr/>
      <dgm:t>
        <a:bodyPr/>
        <a:lstStyle/>
        <a:p>
          <a:r>
            <a:rPr lang="ro-RO" dirty="0"/>
            <a:t>DISEMINARE ÎN ȘCOALĂ</a:t>
          </a:r>
          <a:endParaRPr lang="en-US" dirty="0"/>
        </a:p>
      </dgm:t>
    </dgm:pt>
    <dgm:pt modelId="{7D447203-EED4-4B8A-A3CD-F25811A0EF8B}" type="parTrans" cxnId="{8862BB87-9C9E-4891-AC17-1D5228B9A087}">
      <dgm:prSet/>
      <dgm:spPr/>
      <dgm:t>
        <a:bodyPr/>
        <a:lstStyle/>
        <a:p>
          <a:endParaRPr lang="ro-RO"/>
        </a:p>
      </dgm:t>
    </dgm:pt>
    <dgm:pt modelId="{53F92A3C-7207-4650-9C6C-DB27A8CD384B}" type="sibTrans" cxnId="{8862BB87-9C9E-4891-AC17-1D5228B9A087}">
      <dgm:prSet/>
      <dgm:spPr/>
      <dgm:t>
        <a:bodyPr/>
        <a:lstStyle/>
        <a:p>
          <a:endParaRPr lang="ro-RO"/>
        </a:p>
      </dgm:t>
    </dgm:pt>
    <dgm:pt modelId="{8C71D9E0-DAE8-412A-B19E-A5939D40025C}" type="pres">
      <dgm:prSet presAssocID="{E1CD11E3-E34E-4954-89C2-01291220FB00}" presName="diagram" presStyleCnt="0">
        <dgm:presLayoutVars>
          <dgm:dir/>
          <dgm:resizeHandles val="exact"/>
        </dgm:presLayoutVars>
      </dgm:prSet>
      <dgm:spPr/>
    </dgm:pt>
    <dgm:pt modelId="{20BB2B38-76C9-4CBE-8207-A92545404BD1}" type="pres">
      <dgm:prSet presAssocID="{F452623E-68DE-471F-B7BC-A04617FB62AA}" presName="node" presStyleLbl="node1" presStyleIdx="0" presStyleCnt="12">
        <dgm:presLayoutVars>
          <dgm:bulletEnabled val="1"/>
        </dgm:presLayoutVars>
      </dgm:prSet>
      <dgm:spPr/>
    </dgm:pt>
    <dgm:pt modelId="{B9B94FCE-9AAD-4AB6-AF9A-DAD0808C6206}" type="pres">
      <dgm:prSet presAssocID="{781AF4E7-1752-4487-BA69-07B4E998CC23}" presName="sibTrans" presStyleCnt="0"/>
      <dgm:spPr/>
    </dgm:pt>
    <dgm:pt modelId="{C4F436D9-0468-49DC-9DD2-05E5710A9FF3}" type="pres">
      <dgm:prSet presAssocID="{E5E19F49-9800-448D-A18E-E20AF6FC1C34}" presName="node" presStyleLbl="node1" presStyleIdx="1" presStyleCnt="12">
        <dgm:presLayoutVars>
          <dgm:bulletEnabled val="1"/>
        </dgm:presLayoutVars>
      </dgm:prSet>
      <dgm:spPr/>
    </dgm:pt>
    <dgm:pt modelId="{3FE22044-5B16-436B-8C26-D51B855286F6}" type="pres">
      <dgm:prSet presAssocID="{533C96DD-FFA2-44A5-A8A0-2B24BF70FA7B}" presName="sibTrans" presStyleCnt="0"/>
      <dgm:spPr/>
    </dgm:pt>
    <dgm:pt modelId="{278E6F53-1A61-4602-9D78-5A52E0924401}" type="pres">
      <dgm:prSet presAssocID="{1F4F56EF-9958-4A17-B0F4-1BC644D4660F}" presName="node" presStyleLbl="node1" presStyleIdx="2" presStyleCnt="12">
        <dgm:presLayoutVars>
          <dgm:bulletEnabled val="1"/>
        </dgm:presLayoutVars>
      </dgm:prSet>
      <dgm:spPr/>
    </dgm:pt>
    <dgm:pt modelId="{8C2FBBA6-61F5-455F-B00D-9EBCEA6C73E5}" type="pres">
      <dgm:prSet presAssocID="{91B0FA1B-9DCD-41F4-8878-B597C0AA6680}" presName="sibTrans" presStyleCnt="0"/>
      <dgm:spPr/>
    </dgm:pt>
    <dgm:pt modelId="{42D6E8BD-53DF-41DD-A9C2-739F51E9EC2F}" type="pres">
      <dgm:prSet presAssocID="{216A0EF9-A893-4E56-8DBB-C77C56A080ED}" presName="node" presStyleLbl="node1" presStyleIdx="3" presStyleCnt="12">
        <dgm:presLayoutVars>
          <dgm:bulletEnabled val="1"/>
        </dgm:presLayoutVars>
      </dgm:prSet>
      <dgm:spPr/>
    </dgm:pt>
    <dgm:pt modelId="{580114A6-608E-4F35-B26E-5548804ABB7F}" type="pres">
      <dgm:prSet presAssocID="{78CF890B-C43B-4EBF-9BE9-EF5C3D44B090}" presName="sibTrans" presStyleCnt="0"/>
      <dgm:spPr/>
    </dgm:pt>
    <dgm:pt modelId="{FF7CEB3D-1981-4692-9748-4BFD0FC6FBD2}" type="pres">
      <dgm:prSet presAssocID="{E278CAB9-AEAD-4181-BD88-D62840E382CF}" presName="node" presStyleLbl="node1" presStyleIdx="4" presStyleCnt="12">
        <dgm:presLayoutVars>
          <dgm:bulletEnabled val="1"/>
        </dgm:presLayoutVars>
      </dgm:prSet>
      <dgm:spPr/>
    </dgm:pt>
    <dgm:pt modelId="{EDD969BB-4022-463E-B136-AC39CC22C3B3}" type="pres">
      <dgm:prSet presAssocID="{BEE564F6-E582-4EF2-BE1F-61A83967B9CE}" presName="sibTrans" presStyleCnt="0"/>
      <dgm:spPr/>
    </dgm:pt>
    <dgm:pt modelId="{1C1A85A2-6A4B-4CF5-BF79-AC579850237E}" type="pres">
      <dgm:prSet presAssocID="{3EE6D7E0-4624-4C2E-A59F-A0B1E4D094BE}" presName="node" presStyleLbl="node1" presStyleIdx="5" presStyleCnt="12">
        <dgm:presLayoutVars>
          <dgm:bulletEnabled val="1"/>
        </dgm:presLayoutVars>
      </dgm:prSet>
      <dgm:spPr/>
    </dgm:pt>
    <dgm:pt modelId="{E74DC6A3-74C5-46A5-A7A7-1001D194924D}" type="pres">
      <dgm:prSet presAssocID="{49BA7B36-C34A-459D-9E0A-C534B94DE802}" presName="sibTrans" presStyleCnt="0"/>
      <dgm:spPr/>
    </dgm:pt>
    <dgm:pt modelId="{D2B725A7-1478-40C3-9621-DD019CC0DACA}" type="pres">
      <dgm:prSet presAssocID="{5DECDB05-EB3E-4518-86F3-8E4E29B7A2AB}" presName="node" presStyleLbl="node1" presStyleIdx="6" presStyleCnt="12">
        <dgm:presLayoutVars>
          <dgm:bulletEnabled val="1"/>
        </dgm:presLayoutVars>
      </dgm:prSet>
      <dgm:spPr/>
    </dgm:pt>
    <dgm:pt modelId="{D1E37786-CD19-4663-B527-508A43696331}" type="pres">
      <dgm:prSet presAssocID="{D5A60F5F-81B1-4FF1-BC3F-47C9C18E032E}" presName="sibTrans" presStyleCnt="0"/>
      <dgm:spPr/>
    </dgm:pt>
    <dgm:pt modelId="{FAA57FBC-B846-454B-B0D9-D3A34E668157}" type="pres">
      <dgm:prSet presAssocID="{AFCD5D95-9D20-4BF5-8048-AC98E9BD8260}" presName="node" presStyleLbl="node1" presStyleIdx="7" presStyleCnt="12">
        <dgm:presLayoutVars>
          <dgm:bulletEnabled val="1"/>
        </dgm:presLayoutVars>
      </dgm:prSet>
      <dgm:spPr/>
    </dgm:pt>
    <dgm:pt modelId="{3AB58431-4D76-4F07-8103-1F0FC8FCC5A9}" type="pres">
      <dgm:prSet presAssocID="{0B7202CE-F1B6-46B5-9432-1E8CF551A248}" presName="sibTrans" presStyleCnt="0"/>
      <dgm:spPr/>
    </dgm:pt>
    <dgm:pt modelId="{9FFD0305-A3AA-4628-9944-614B80377F1A}" type="pres">
      <dgm:prSet presAssocID="{E4E3FE0E-1473-4BBD-AFC2-74F6A3E8968B}" presName="node" presStyleLbl="node1" presStyleIdx="8" presStyleCnt="12">
        <dgm:presLayoutVars>
          <dgm:bulletEnabled val="1"/>
        </dgm:presLayoutVars>
      </dgm:prSet>
      <dgm:spPr/>
    </dgm:pt>
    <dgm:pt modelId="{64A2BC86-7619-4FDB-B3CF-8FA48212DE19}" type="pres">
      <dgm:prSet presAssocID="{C267A6D0-0FDA-4726-B6E2-D2B77F7062E8}" presName="sibTrans" presStyleCnt="0"/>
      <dgm:spPr/>
    </dgm:pt>
    <dgm:pt modelId="{5FBC163B-EE23-47AF-AD22-9E3FF9056A99}" type="pres">
      <dgm:prSet presAssocID="{2E13A6DF-9E1E-4E5B-ACDA-C602569CDFD6}" presName="node" presStyleLbl="node1" presStyleIdx="9" presStyleCnt="12">
        <dgm:presLayoutVars>
          <dgm:bulletEnabled val="1"/>
        </dgm:presLayoutVars>
      </dgm:prSet>
      <dgm:spPr/>
    </dgm:pt>
    <dgm:pt modelId="{15D6D648-8014-43CB-9E7E-389DB49FB0C9}" type="pres">
      <dgm:prSet presAssocID="{FB7C5BB0-6935-4035-A1DE-FE99772DE073}" presName="sibTrans" presStyleCnt="0"/>
      <dgm:spPr/>
    </dgm:pt>
    <dgm:pt modelId="{0E0DB8C6-5D1A-4BE3-A2CC-E58D6BAF11D4}" type="pres">
      <dgm:prSet presAssocID="{E2484D40-6AE1-4385-A751-F3E7C2A280A3}" presName="node" presStyleLbl="node1" presStyleIdx="10" presStyleCnt="12">
        <dgm:presLayoutVars>
          <dgm:bulletEnabled val="1"/>
        </dgm:presLayoutVars>
      </dgm:prSet>
      <dgm:spPr/>
    </dgm:pt>
    <dgm:pt modelId="{EF07D0E5-067C-4555-ADD8-BB14C6E4CC06}" type="pres">
      <dgm:prSet presAssocID="{95D0A280-CE99-4FAA-80D1-51AB42017479}" presName="sibTrans" presStyleCnt="0"/>
      <dgm:spPr/>
    </dgm:pt>
    <dgm:pt modelId="{405627ED-D972-458A-A7B4-F04C7DBAE33E}" type="pres">
      <dgm:prSet presAssocID="{530FB10F-4FAB-4538-B586-BE9AB6922BE3}" presName="node" presStyleLbl="node1" presStyleIdx="11" presStyleCnt="12">
        <dgm:presLayoutVars>
          <dgm:bulletEnabled val="1"/>
        </dgm:presLayoutVars>
      </dgm:prSet>
      <dgm:spPr/>
    </dgm:pt>
  </dgm:ptLst>
  <dgm:cxnLst>
    <dgm:cxn modelId="{B0F30609-783A-4674-9407-4F78101D26E9}" type="presOf" srcId="{E2484D40-6AE1-4385-A751-F3E7C2A280A3}" destId="{0E0DB8C6-5D1A-4BE3-A2CC-E58D6BAF11D4}" srcOrd="0" destOrd="0" presId="urn:microsoft.com/office/officeart/2005/8/layout/default"/>
    <dgm:cxn modelId="{417B261B-2225-4571-8C6C-8B3379F562CE}" type="presOf" srcId="{530FB10F-4FAB-4538-B586-BE9AB6922BE3}" destId="{405627ED-D972-458A-A7B4-F04C7DBAE33E}" srcOrd="0" destOrd="0" presId="urn:microsoft.com/office/officeart/2005/8/layout/default"/>
    <dgm:cxn modelId="{15E41134-C6B0-479E-8D1A-EE8D493BC19A}" type="presOf" srcId="{AFCD5D95-9D20-4BF5-8048-AC98E9BD8260}" destId="{FAA57FBC-B846-454B-B0D9-D3A34E668157}" srcOrd="0" destOrd="0" presId="urn:microsoft.com/office/officeart/2005/8/layout/default"/>
    <dgm:cxn modelId="{7552A637-25D6-48D9-8C09-6F42316CD723}" srcId="{E1CD11E3-E34E-4954-89C2-01291220FB00}" destId="{216A0EF9-A893-4E56-8DBB-C77C56A080ED}" srcOrd="3" destOrd="0" parTransId="{9129B010-1196-4752-9118-57EB34B2FBA4}" sibTransId="{78CF890B-C43B-4EBF-9BE9-EF5C3D44B090}"/>
    <dgm:cxn modelId="{2B356A38-9C7B-4DA7-8FB9-3C83B5EBD847}" srcId="{E1CD11E3-E34E-4954-89C2-01291220FB00}" destId="{2E13A6DF-9E1E-4E5B-ACDA-C602569CDFD6}" srcOrd="9" destOrd="0" parTransId="{47FABA29-EC59-419D-A322-A0664D41542B}" sibTransId="{FB7C5BB0-6935-4035-A1DE-FE99772DE073}"/>
    <dgm:cxn modelId="{8B64F338-9A55-4C39-929A-A333F8E80FE5}" type="presOf" srcId="{E4E3FE0E-1473-4BBD-AFC2-74F6A3E8968B}" destId="{9FFD0305-A3AA-4628-9944-614B80377F1A}" srcOrd="0" destOrd="0" presId="urn:microsoft.com/office/officeart/2005/8/layout/default"/>
    <dgm:cxn modelId="{3A98133A-F957-41C8-B31F-2D6DD4E87201}" srcId="{E1CD11E3-E34E-4954-89C2-01291220FB00}" destId="{F452623E-68DE-471F-B7BC-A04617FB62AA}" srcOrd="0" destOrd="0" parTransId="{19199156-0A47-42E8-98EA-96B93DC334F0}" sibTransId="{781AF4E7-1752-4487-BA69-07B4E998CC23}"/>
    <dgm:cxn modelId="{2F7E4C41-97E9-4897-92A5-B740944D4DAB}" type="presOf" srcId="{E278CAB9-AEAD-4181-BD88-D62840E382CF}" destId="{FF7CEB3D-1981-4692-9748-4BFD0FC6FBD2}" srcOrd="0" destOrd="0" presId="urn:microsoft.com/office/officeart/2005/8/layout/default"/>
    <dgm:cxn modelId="{7E915268-7795-4257-A8FE-7836E4F3DE2E}" type="presOf" srcId="{5DECDB05-EB3E-4518-86F3-8E4E29B7A2AB}" destId="{D2B725A7-1478-40C3-9621-DD019CC0DACA}" srcOrd="0" destOrd="0" presId="urn:microsoft.com/office/officeart/2005/8/layout/default"/>
    <dgm:cxn modelId="{07BBAE6C-B6B1-4B3A-8D0D-F4BE0420123E}" srcId="{E1CD11E3-E34E-4954-89C2-01291220FB00}" destId="{E5E19F49-9800-448D-A18E-E20AF6FC1C34}" srcOrd="1" destOrd="0" parTransId="{7F0D0F1A-3AF9-42F8-A2E2-7F54CF366F30}" sibTransId="{533C96DD-FFA2-44A5-A8A0-2B24BF70FA7B}"/>
    <dgm:cxn modelId="{12B5D94D-54DF-492D-B4AF-CBB7E6EB5769}" srcId="{E1CD11E3-E34E-4954-89C2-01291220FB00}" destId="{5DECDB05-EB3E-4518-86F3-8E4E29B7A2AB}" srcOrd="6" destOrd="0" parTransId="{BF93B407-AADB-4AF1-807F-B4F5EA6F5407}" sibTransId="{D5A60F5F-81B1-4FF1-BC3F-47C9C18E032E}"/>
    <dgm:cxn modelId="{ECFDCC4E-E77F-4F41-B7B9-C9EC904E6398}" type="presOf" srcId="{F452623E-68DE-471F-B7BC-A04617FB62AA}" destId="{20BB2B38-76C9-4CBE-8207-A92545404BD1}" srcOrd="0" destOrd="0" presId="urn:microsoft.com/office/officeart/2005/8/layout/default"/>
    <dgm:cxn modelId="{76050552-1BF8-4E8F-990B-9AF51F7687D3}" type="presOf" srcId="{3EE6D7E0-4624-4C2E-A59F-A0B1E4D094BE}" destId="{1C1A85A2-6A4B-4CF5-BF79-AC579850237E}" srcOrd="0" destOrd="0" presId="urn:microsoft.com/office/officeart/2005/8/layout/default"/>
    <dgm:cxn modelId="{8938AA56-8AD2-44EB-8DE1-4B36AED5B325}" srcId="{E1CD11E3-E34E-4954-89C2-01291220FB00}" destId="{AFCD5D95-9D20-4BF5-8048-AC98E9BD8260}" srcOrd="7" destOrd="0" parTransId="{31A638EB-1D15-4F38-93FA-2A1C9CE929CB}" sibTransId="{0B7202CE-F1B6-46B5-9432-1E8CF551A248}"/>
    <dgm:cxn modelId="{8862BB87-9C9E-4891-AC17-1D5228B9A087}" srcId="{E1CD11E3-E34E-4954-89C2-01291220FB00}" destId="{530FB10F-4FAB-4538-B586-BE9AB6922BE3}" srcOrd="11" destOrd="0" parTransId="{7D447203-EED4-4B8A-A3CD-F25811A0EF8B}" sibTransId="{53F92A3C-7207-4650-9C6C-DB27A8CD384B}"/>
    <dgm:cxn modelId="{6919008C-9499-4BF4-8C46-E0F3006BF2FD}" type="presOf" srcId="{2E13A6DF-9E1E-4E5B-ACDA-C602569CDFD6}" destId="{5FBC163B-EE23-47AF-AD22-9E3FF9056A99}" srcOrd="0" destOrd="0" presId="urn:microsoft.com/office/officeart/2005/8/layout/default"/>
    <dgm:cxn modelId="{18ED0DB2-0976-4ED7-B122-854EAB0534B7}" type="presOf" srcId="{216A0EF9-A893-4E56-8DBB-C77C56A080ED}" destId="{42D6E8BD-53DF-41DD-A9C2-739F51E9EC2F}" srcOrd="0" destOrd="0" presId="urn:microsoft.com/office/officeart/2005/8/layout/default"/>
    <dgm:cxn modelId="{9BD04FB7-3DEC-43A8-9C5F-060A1832920E}" srcId="{E1CD11E3-E34E-4954-89C2-01291220FB00}" destId="{E278CAB9-AEAD-4181-BD88-D62840E382CF}" srcOrd="4" destOrd="0" parTransId="{CF95273E-485D-45F9-A138-AA0EFC69A924}" sibTransId="{BEE564F6-E582-4EF2-BE1F-61A83967B9CE}"/>
    <dgm:cxn modelId="{EDAF21C9-98F7-4F74-A6AC-6C01045AF77D}" type="presOf" srcId="{1F4F56EF-9958-4A17-B0F4-1BC644D4660F}" destId="{278E6F53-1A61-4602-9D78-5A52E0924401}" srcOrd="0" destOrd="0" presId="urn:microsoft.com/office/officeart/2005/8/layout/default"/>
    <dgm:cxn modelId="{9F4125CE-86F8-452C-86E1-5D3CC2E95ADE}" type="presOf" srcId="{E5E19F49-9800-448D-A18E-E20AF6FC1C34}" destId="{C4F436D9-0468-49DC-9DD2-05E5710A9FF3}" srcOrd="0" destOrd="0" presId="urn:microsoft.com/office/officeart/2005/8/layout/default"/>
    <dgm:cxn modelId="{55B993ED-23D9-4889-A8EE-2962E48D363E}" srcId="{E1CD11E3-E34E-4954-89C2-01291220FB00}" destId="{E4E3FE0E-1473-4BBD-AFC2-74F6A3E8968B}" srcOrd="8" destOrd="0" parTransId="{257725DF-6929-49A0-AB1E-9EDF5D7590DE}" sibTransId="{C267A6D0-0FDA-4726-B6E2-D2B77F7062E8}"/>
    <dgm:cxn modelId="{152A77EE-9582-4788-A84F-7F2708C054CF}" srcId="{E1CD11E3-E34E-4954-89C2-01291220FB00}" destId="{1F4F56EF-9958-4A17-B0F4-1BC644D4660F}" srcOrd="2" destOrd="0" parTransId="{504CCD20-5AAA-44CB-88AB-2DC92E3D11DB}" sibTransId="{91B0FA1B-9DCD-41F4-8878-B597C0AA6680}"/>
    <dgm:cxn modelId="{933C57F2-1E60-4C7E-9956-9AF5E41D7249}" srcId="{E1CD11E3-E34E-4954-89C2-01291220FB00}" destId="{3EE6D7E0-4624-4C2E-A59F-A0B1E4D094BE}" srcOrd="5" destOrd="0" parTransId="{F2D43099-FF5B-4809-9930-4C1D19F1C141}" sibTransId="{49BA7B36-C34A-459D-9E0A-C534B94DE802}"/>
    <dgm:cxn modelId="{1909FCF9-38AC-48E1-B6EF-F14133CB5552}" type="presOf" srcId="{E1CD11E3-E34E-4954-89C2-01291220FB00}" destId="{8C71D9E0-DAE8-412A-B19E-A5939D40025C}" srcOrd="0" destOrd="0" presId="urn:microsoft.com/office/officeart/2005/8/layout/default"/>
    <dgm:cxn modelId="{DAC56EFB-3621-44D7-A6BB-9E9499EF2BAE}" srcId="{E1CD11E3-E34E-4954-89C2-01291220FB00}" destId="{E2484D40-6AE1-4385-A751-F3E7C2A280A3}" srcOrd="10" destOrd="0" parTransId="{4511CFC3-52AF-483B-8FCE-76B48775D694}" sibTransId="{95D0A280-CE99-4FAA-80D1-51AB42017479}"/>
    <dgm:cxn modelId="{C1DEF7C5-E19A-40AC-B9D2-A8C251C7854E}" type="presParOf" srcId="{8C71D9E0-DAE8-412A-B19E-A5939D40025C}" destId="{20BB2B38-76C9-4CBE-8207-A92545404BD1}" srcOrd="0" destOrd="0" presId="urn:microsoft.com/office/officeart/2005/8/layout/default"/>
    <dgm:cxn modelId="{83B92723-5EE2-452C-A64C-CABE10FE9001}" type="presParOf" srcId="{8C71D9E0-DAE8-412A-B19E-A5939D40025C}" destId="{B9B94FCE-9AAD-4AB6-AF9A-DAD0808C6206}" srcOrd="1" destOrd="0" presId="urn:microsoft.com/office/officeart/2005/8/layout/default"/>
    <dgm:cxn modelId="{624E34E3-5800-47E6-B70F-D5F766FCC366}" type="presParOf" srcId="{8C71D9E0-DAE8-412A-B19E-A5939D40025C}" destId="{C4F436D9-0468-49DC-9DD2-05E5710A9FF3}" srcOrd="2" destOrd="0" presId="urn:microsoft.com/office/officeart/2005/8/layout/default"/>
    <dgm:cxn modelId="{4707C1BF-7786-47DF-BBC6-C4758AC90412}" type="presParOf" srcId="{8C71D9E0-DAE8-412A-B19E-A5939D40025C}" destId="{3FE22044-5B16-436B-8C26-D51B855286F6}" srcOrd="3" destOrd="0" presId="urn:microsoft.com/office/officeart/2005/8/layout/default"/>
    <dgm:cxn modelId="{830C7B25-987B-477D-9D51-E34F7EC01B30}" type="presParOf" srcId="{8C71D9E0-DAE8-412A-B19E-A5939D40025C}" destId="{278E6F53-1A61-4602-9D78-5A52E0924401}" srcOrd="4" destOrd="0" presId="urn:microsoft.com/office/officeart/2005/8/layout/default"/>
    <dgm:cxn modelId="{82415288-0B68-4F00-8516-D29B873B3812}" type="presParOf" srcId="{8C71D9E0-DAE8-412A-B19E-A5939D40025C}" destId="{8C2FBBA6-61F5-455F-B00D-9EBCEA6C73E5}" srcOrd="5" destOrd="0" presId="urn:microsoft.com/office/officeart/2005/8/layout/default"/>
    <dgm:cxn modelId="{6766EA71-43E3-42A7-AA60-733FFC6295E3}" type="presParOf" srcId="{8C71D9E0-DAE8-412A-B19E-A5939D40025C}" destId="{42D6E8BD-53DF-41DD-A9C2-739F51E9EC2F}" srcOrd="6" destOrd="0" presId="urn:microsoft.com/office/officeart/2005/8/layout/default"/>
    <dgm:cxn modelId="{D321C6EF-56AB-4362-9A55-B8A9EF11C9BF}" type="presParOf" srcId="{8C71D9E0-DAE8-412A-B19E-A5939D40025C}" destId="{580114A6-608E-4F35-B26E-5548804ABB7F}" srcOrd="7" destOrd="0" presId="urn:microsoft.com/office/officeart/2005/8/layout/default"/>
    <dgm:cxn modelId="{19B17A96-0299-4624-9B5B-0AA7999962E8}" type="presParOf" srcId="{8C71D9E0-DAE8-412A-B19E-A5939D40025C}" destId="{FF7CEB3D-1981-4692-9748-4BFD0FC6FBD2}" srcOrd="8" destOrd="0" presId="urn:microsoft.com/office/officeart/2005/8/layout/default"/>
    <dgm:cxn modelId="{444DF3C6-7845-4144-9A28-4654231F4B7A}" type="presParOf" srcId="{8C71D9E0-DAE8-412A-B19E-A5939D40025C}" destId="{EDD969BB-4022-463E-B136-AC39CC22C3B3}" srcOrd="9" destOrd="0" presId="urn:microsoft.com/office/officeart/2005/8/layout/default"/>
    <dgm:cxn modelId="{3249EA30-2DE2-4B40-8442-4A4D29BAEE16}" type="presParOf" srcId="{8C71D9E0-DAE8-412A-B19E-A5939D40025C}" destId="{1C1A85A2-6A4B-4CF5-BF79-AC579850237E}" srcOrd="10" destOrd="0" presId="urn:microsoft.com/office/officeart/2005/8/layout/default"/>
    <dgm:cxn modelId="{84CF149F-9E22-496D-8F45-AC936EF80B45}" type="presParOf" srcId="{8C71D9E0-DAE8-412A-B19E-A5939D40025C}" destId="{E74DC6A3-74C5-46A5-A7A7-1001D194924D}" srcOrd="11" destOrd="0" presId="urn:microsoft.com/office/officeart/2005/8/layout/default"/>
    <dgm:cxn modelId="{05CB428C-24C8-4B80-B38A-3886E1166667}" type="presParOf" srcId="{8C71D9E0-DAE8-412A-B19E-A5939D40025C}" destId="{D2B725A7-1478-40C3-9621-DD019CC0DACA}" srcOrd="12" destOrd="0" presId="urn:microsoft.com/office/officeart/2005/8/layout/default"/>
    <dgm:cxn modelId="{B9296A89-71AA-4150-B1F8-5E1F66BA8395}" type="presParOf" srcId="{8C71D9E0-DAE8-412A-B19E-A5939D40025C}" destId="{D1E37786-CD19-4663-B527-508A43696331}" srcOrd="13" destOrd="0" presId="urn:microsoft.com/office/officeart/2005/8/layout/default"/>
    <dgm:cxn modelId="{8D2A6273-78F9-456C-B9EE-AE809650FFE2}" type="presParOf" srcId="{8C71D9E0-DAE8-412A-B19E-A5939D40025C}" destId="{FAA57FBC-B846-454B-B0D9-D3A34E668157}" srcOrd="14" destOrd="0" presId="urn:microsoft.com/office/officeart/2005/8/layout/default"/>
    <dgm:cxn modelId="{A0C9E9FE-BC36-4BE6-A9C7-4F7DDD3AA440}" type="presParOf" srcId="{8C71D9E0-DAE8-412A-B19E-A5939D40025C}" destId="{3AB58431-4D76-4F07-8103-1F0FC8FCC5A9}" srcOrd="15" destOrd="0" presId="urn:microsoft.com/office/officeart/2005/8/layout/default"/>
    <dgm:cxn modelId="{934B7B18-EAE4-4350-BC4D-28C4A20DC6BC}" type="presParOf" srcId="{8C71D9E0-DAE8-412A-B19E-A5939D40025C}" destId="{9FFD0305-A3AA-4628-9944-614B80377F1A}" srcOrd="16" destOrd="0" presId="urn:microsoft.com/office/officeart/2005/8/layout/default"/>
    <dgm:cxn modelId="{CECBF195-CBEA-4758-931F-C2D428307536}" type="presParOf" srcId="{8C71D9E0-DAE8-412A-B19E-A5939D40025C}" destId="{64A2BC86-7619-4FDB-B3CF-8FA48212DE19}" srcOrd="17" destOrd="0" presId="urn:microsoft.com/office/officeart/2005/8/layout/default"/>
    <dgm:cxn modelId="{43F9AF18-A509-4DB8-AA75-37E50F4A6A92}" type="presParOf" srcId="{8C71D9E0-DAE8-412A-B19E-A5939D40025C}" destId="{5FBC163B-EE23-47AF-AD22-9E3FF9056A99}" srcOrd="18" destOrd="0" presId="urn:microsoft.com/office/officeart/2005/8/layout/default"/>
    <dgm:cxn modelId="{FBFC0C95-08BF-4E8F-A4A0-7D37AC5717B1}" type="presParOf" srcId="{8C71D9E0-DAE8-412A-B19E-A5939D40025C}" destId="{15D6D648-8014-43CB-9E7E-389DB49FB0C9}" srcOrd="19" destOrd="0" presId="urn:microsoft.com/office/officeart/2005/8/layout/default"/>
    <dgm:cxn modelId="{0711267C-FB47-479A-B7D5-E241F5C6DA58}" type="presParOf" srcId="{8C71D9E0-DAE8-412A-B19E-A5939D40025C}" destId="{0E0DB8C6-5D1A-4BE3-A2CC-E58D6BAF11D4}" srcOrd="20" destOrd="0" presId="urn:microsoft.com/office/officeart/2005/8/layout/default"/>
    <dgm:cxn modelId="{DB697EF4-9FA7-4E47-AA41-C45CBB89B7C1}" type="presParOf" srcId="{8C71D9E0-DAE8-412A-B19E-A5939D40025C}" destId="{EF07D0E5-067C-4555-ADD8-BB14C6E4CC06}" srcOrd="21" destOrd="0" presId="urn:microsoft.com/office/officeart/2005/8/layout/default"/>
    <dgm:cxn modelId="{7DF6305B-5C2F-43E7-B4FD-5841AA55C1ED}" type="presParOf" srcId="{8C71D9E0-DAE8-412A-B19E-A5939D40025C}" destId="{405627ED-D972-458A-A7B4-F04C7DBAE33E}" srcOrd="2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8AB05BA-D090-42E0-8AD6-015E073293A2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8607385-426D-4107-BFF3-D6282197685B}">
      <dgm:prSet/>
      <dgm:spPr/>
      <dgm:t>
        <a:bodyPr/>
        <a:lstStyle/>
        <a:p>
          <a:r>
            <a:rPr lang="ro-RO"/>
            <a:t>Elevi mai competenți social, lingvistic, digital, mai motivați și mai implicați în activitățile școlii;</a:t>
          </a:r>
          <a:endParaRPr lang="en-US"/>
        </a:p>
      </dgm:t>
    </dgm:pt>
    <dgm:pt modelId="{18FF8407-3DE2-4898-A412-A49BD7868919}" type="parTrans" cxnId="{E08256D8-C68D-478B-9468-230E27616C29}">
      <dgm:prSet/>
      <dgm:spPr/>
      <dgm:t>
        <a:bodyPr/>
        <a:lstStyle/>
        <a:p>
          <a:endParaRPr lang="en-US"/>
        </a:p>
      </dgm:t>
    </dgm:pt>
    <dgm:pt modelId="{D52C35BF-0E01-4814-82A8-58AB451FE564}" type="sibTrans" cxnId="{E08256D8-C68D-478B-9468-230E27616C29}">
      <dgm:prSet/>
      <dgm:spPr/>
      <dgm:t>
        <a:bodyPr/>
        <a:lstStyle/>
        <a:p>
          <a:endParaRPr lang="en-US"/>
        </a:p>
      </dgm:t>
    </dgm:pt>
    <dgm:pt modelId="{7AA9BE88-8877-4CAC-8AFF-8D563D9A8E7D}">
      <dgm:prSet/>
      <dgm:spPr/>
      <dgm:t>
        <a:bodyPr/>
        <a:lstStyle/>
        <a:p>
          <a:r>
            <a:rPr lang="ro-RO"/>
            <a:t>Echipe de elevi și profesori care să lucreze la îmbunătățirea unor condiții de învățare, la diseminarea în școală și în rețeaua de parteneri a cunoștințelor și experiențelor acumulate prin proiect</a:t>
          </a:r>
          <a:endParaRPr lang="en-US"/>
        </a:p>
      </dgm:t>
    </dgm:pt>
    <dgm:pt modelId="{E0751461-02B2-425A-B6ED-0FBCB0D7A108}" type="parTrans" cxnId="{93928B48-F236-4C1C-A236-3E363005129C}">
      <dgm:prSet/>
      <dgm:spPr/>
      <dgm:t>
        <a:bodyPr/>
        <a:lstStyle/>
        <a:p>
          <a:endParaRPr lang="en-US"/>
        </a:p>
      </dgm:t>
    </dgm:pt>
    <dgm:pt modelId="{C7CBA648-FE0F-4E46-A3E7-60822CB10DD7}" type="sibTrans" cxnId="{93928B48-F236-4C1C-A236-3E363005129C}">
      <dgm:prSet/>
      <dgm:spPr/>
      <dgm:t>
        <a:bodyPr/>
        <a:lstStyle/>
        <a:p>
          <a:endParaRPr lang="en-US"/>
        </a:p>
      </dgm:t>
    </dgm:pt>
    <dgm:pt modelId="{BC18BEA8-8B43-405E-867E-B9C61B83A923}">
      <dgm:prSet/>
      <dgm:spPr/>
      <dgm:t>
        <a:bodyPr/>
        <a:lstStyle/>
        <a:p>
          <a:r>
            <a:rPr lang="ro-RO"/>
            <a:t>O cultură organizațională în care să primeze lucrul bine făcut și implicarea, cooperarea, lucrul în echipă</a:t>
          </a:r>
          <a:endParaRPr lang="en-US"/>
        </a:p>
      </dgm:t>
    </dgm:pt>
    <dgm:pt modelId="{0B0E22F0-453A-462E-A040-69D09BA4066D}" type="parTrans" cxnId="{52C788CB-9649-46A9-8E0F-78138E44872F}">
      <dgm:prSet/>
      <dgm:spPr/>
      <dgm:t>
        <a:bodyPr/>
        <a:lstStyle/>
        <a:p>
          <a:endParaRPr lang="en-US"/>
        </a:p>
      </dgm:t>
    </dgm:pt>
    <dgm:pt modelId="{2A762E29-F995-4CF9-BA60-92C6771E51BA}" type="sibTrans" cxnId="{52C788CB-9649-46A9-8E0F-78138E44872F}">
      <dgm:prSet/>
      <dgm:spPr/>
      <dgm:t>
        <a:bodyPr/>
        <a:lstStyle/>
        <a:p>
          <a:endParaRPr lang="en-US"/>
        </a:p>
      </dgm:t>
    </dgm:pt>
    <dgm:pt modelId="{BB41B7F1-BAA2-420E-B8EC-EDF86504AA9E}">
      <dgm:prSet/>
      <dgm:spPr/>
      <dgm:t>
        <a:bodyPr/>
        <a:lstStyle/>
        <a:p>
          <a:r>
            <a:rPr lang="ro-RO"/>
            <a:t>O școală cu multiple modalități de adaptare la situații noi, prin noi spații amenajate, prin continuarea proiectelor cu activități susținute anual</a:t>
          </a:r>
          <a:endParaRPr lang="en-US"/>
        </a:p>
      </dgm:t>
    </dgm:pt>
    <dgm:pt modelId="{42866F49-6379-4DED-9B9C-FC8A4EBAAD11}" type="parTrans" cxnId="{3FFE2F32-2270-4CC4-922A-ADAC5CF131D8}">
      <dgm:prSet/>
      <dgm:spPr/>
      <dgm:t>
        <a:bodyPr/>
        <a:lstStyle/>
        <a:p>
          <a:endParaRPr lang="en-US"/>
        </a:p>
      </dgm:t>
    </dgm:pt>
    <dgm:pt modelId="{772CAB10-A041-4150-BAC5-A59A234183BA}" type="sibTrans" cxnId="{3FFE2F32-2270-4CC4-922A-ADAC5CF131D8}">
      <dgm:prSet/>
      <dgm:spPr/>
      <dgm:t>
        <a:bodyPr/>
        <a:lstStyle/>
        <a:p>
          <a:endParaRPr lang="en-US"/>
        </a:p>
      </dgm:t>
    </dgm:pt>
    <dgm:pt modelId="{F942D6E8-0404-44AE-8EFB-C789A47B81A8}" type="pres">
      <dgm:prSet presAssocID="{C8AB05BA-D090-42E0-8AD6-015E073293A2}" presName="linear" presStyleCnt="0">
        <dgm:presLayoutVars>
          <dgm:animLvl val="lvl"/>
          <dgm:resizeHandles val="exact"/>
        </dgm:presLayoutVars>
      </dgm:prSet>
      <dgm:spPr/>
    </dgm:pt>
    <dgm:pt modelId="{0CFF06B9-B0E9-4A60-9FA3-29AA483AFE9E}" type="pres">
      <dgm:prSet presAssocID="{78607385-426D-4107-BFF3-D6282197685B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4FE89F7F-CD88-4079-B630-99314D73F33E}" type="pres">
      <dgm:prSet presAssocID="{D52C35BF-0E01-4814-82A8-58AB451FE564}" presName="spacer" presStyleCnt="0"/>
      <dgm:spPr/>
    </dgm:pt>
    <dgm:pt modelId="{995C77F1-5AA5-45C0-ADC0-A1E97C2F3753}" type="pres">
      <dgm:prSet presAssocID="{7AA9BE88-8877-4CAC-8AFF-8D563D9A8E7D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725FE8DF-28EA-4C59-9AE7-76D6ECA2AC14}" type="pres">
      <dgm:prSet presAssocID="{C7CBA648-FE0F-4E46-A3E7-60822CB10DD7}" presName="spacer" presStyleCnt="0"/>
      <dgm:spPr/>
    </dgm:pt>
    <dgm:pt modelId="{C244B8D9-FA72-4580-BC95-8231015CE81F}" type="pres">
      <dgm:prSet presAssocID="{BC18BEA8-8B43-405E-867E-B9C61B83A923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8ACD7FF3-E919-4CFA-B47D-31072FC9235A}" type="pres">
      <dgm:prSet presAssocID="{2A762E29-F995-4CF9-BA60-92C6771E51BA}" presName="spacer" presStyleCnt="0"/>
      <dgm:spPr/>
    </dgm:pt>
    <dgm:pt modelId="{E7D3F149-7B76-4CC6-933B-4BADAB6FA544}" type="pres">
      <dgm:prSet presAssocID="{BB41B7F1-BAA2-420E-B8EC-EDF86504AA9E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84DC4B2F-05B6-4410-80D5-E57D01513901}" type="presOf" srcId="{C8AB05BA-D090-42E0-8AD6-015E073293A2}" destId="{F942D6E8-0404-44AE-8EFB-C789A47B81A8}" srcOrd="0" destOrd="0" presId="urn:microsoft.com/office/officeart/2005/8/layout/vList2"/>
    <dgm:cxn modelId="{3FFE2F32-2270-4CC4-922A-ADAC5CF131D8}" srcId="{C8AB05BA-D090-42E0-8AD6-015E073293A2}" destId="{BB41B7F1-BAA2-420E-B8EC-EDF86504AA9E}" srcOrd="3" destOrd="0" parTransId="{42866F49-6379-4DED-9B9C-FC8A4EBAAD11}" sibTransId="{772CAB10-A041-4150-BAC5-A59A234183BA}"/>
    <dgm:cxn modelId="{93928B48-F236-4C1C-A236-3E363005129C}" srcId="{C8AB05BA-D090-42E0-8AD6-015E073293A2}" destId="{7AA9BE88-8877-4CAC-8AFF-8D563D9A8E7D}" srcOrd="1" destOrd="0" parTransId="{E0751461-02B2-425A-B6ED-0FBCB0D7A108}" sibTransId="{C7CBA648-FE0F-4E46-A3E7-60822CB10DD7}"/>
    <dgm:cxn modelId="{107F054B-92C4-4AF6-9045-7965383AF144}" type="presOf" srcId="{78607385-426D-4107-BFF3-D6282197685B}" destId="{0CFF06B9-B0E9-4A60-9FA3-29AA483AFE9E}" srcOrd="0" destOrd="0" presId="urn:microsoft.com/office/officeart/2005/8/layout/vList2"/>
    <dgm:cxn modelId="{F8994173-2A2F-43DB-83B5-4468F629030C}" type="presOf" srcId="{7AA9BE88-8877-4CAC-8AFF-8D563D9A8E7D}" destId="{995C77F1-5AA5-45C0-ADC0-A1E97C2F3753}" srcOrd="0" destOrd="0" presId="urn:microsoft.com/office/officeart/2005/8/layout/vList2"/>
    <dgm:cxn modelId="{52C788CB-9649-46A9-8E0F-78138E44872F}" srcId="{C8AB05BA-D090-42E0-8AD6-015E073293A2}" destId="{BC18BEA8-8B43-405E-867E-B9C61B83A923}" srcOrd="2" destOrd="0" parTransId="{0B0E22F0-453A-462E-A040-69D09BA4066D}" sibTransId="{2A762E29-F995-4CF9-BA60-92C6771E51BA}"/>
    <dgm:cxn modelId="{E08256D8-C68D-478B-9468-230E27616C29}" srcId="{C8AB05BA-D090-42E0-8AD6-015E073293A2}" destId="{78607385-426D-4107-BFF3-D6282197685B}" srcOrd="0" destOrd="0" parTransId="{18FF8407-3DE2-4898-A412-A49BD7868919}" sibTransId="{D52C35BF-0E01-4814-82A8-58AB451FE564}"/>
    <dgm:cxn modelId="{B33243EA-A962-4FC4-9296-527FAA902854}" type="presOf" srcId="{BB41B7F1-BAA2-420E-B8EC-EDF86504AA9E}" destId="{E7D3F149-7B76-4CC6-933B-4BADAB6FA544}" srcOrd="0" destOrd="0" presId="urn:microsoft.com/office/officeart/2005/8/layout/vList2"/>
    <dgm:cxn modelId="{173409F0-73BA-4C92-A431-10918CBF5973}" type="presOf" srcId="{BC18BEA8-8B43-405E-867E-B9C61B83A923}" destId="{C244B8D9-FA72-4580-BC95-8231015CE81F}" srcOrd="0" destOrd="0" presId="urn:microsoft.com/office/officeart/2005/8/layout/vList2"/>
    <dgm:cxn modelId="{D9863134-4619-4C00-A98B-FE1CD1D5D71D}" type="presParOf" srcId="{F942D6E8-0404-44AE-8EFB-C789A47B81A8}" destId="{0CFF06B9-B0E9-4A60-9FA3-29AA483AFE9E}" srcOrd="0" destOrd="0" presId="urn:microsoft.com/office/officeart/2005/8/layout/vList2"/>
    <dgm:cxn modelId="{5E32590F-7FDE-48A3-8412-BA3E396CCD35}" type="presParOf" srcId="{F942D6E8-0404-44AE-8EFB-C789A47B81A8}" destId="{4FE89F7F-CD88-4079-B630-99314D73F33E}" srcOrd="1" destOrd="0" presId="urn:microsoft.com/office/officeart/2005/8/layout/vList2"/>
    <dgm:cxn modelId="{14898613-8051-4168-B206-B2C2B1D5B31C}" type="presParOf" srcId="{F942D6E8-0404-44AE-8EFB-C789A47B81A8}" destId="{995C77F1-5AA5-45C0-ADC0-A1E97C2F3753}" srcOrd="2" destOrd="0" presId="urn:microsoft.com/office/officeart/2005/8/layout/vList2"/>
    <dgm:cxn modelId="{31F8E5FE-B7F7-4D2F-99A8-C4AE87A1C31E}" type="presParOf" srcId="{F942D6E8-0404-44AE-8EFB-C789A47B81A8}" destId="{725FE8DF-28EA-4C59-9AE7-76D6ECA2AC14}" srcOrd="3" destOrd="0" presId="urn:microsoft.com/office/officeart/2005/8/layout/vList2"/>
    <dgm:cxn modelId="{ACBEE628-5DCF-401B-AE13-0CF98A75EA6F}" type="presParOf" srcId="{F942D6E8-0404-44AE-8EFB-C789A47B81A8}" destId="{C244B8D9-FA72-4580-BC95-8231015CE81F}" srcOrd="4" destOrd="0" presId="urn:microsoft.com/office/officeart/2005/8/layout/vList2"/>
    <dgm:cxn modelId="{C04E40CB-52CC-4AF5-9C12-34CD8C071982}" type="presParOf" srcId="{F942D6E8-0404-44AE-8EFB-C789A47B81A8}" destId="{8ACD7FF3-E919-4CFA-B47D-31072FC9235A}" srcOrd="5" destOrd="0" presId="urn:microsoft.com/office/officeart/2005/8/layout/vList2"/>
    <dgm:cxn modelId="{05FAA503-7072-46B5-A688-6FE267AD6397}" type="presParOf" srcId="{F942D6E8-0404-44AE-8EFB-C789A47B81A8}" destId="{E7D3F149-7B76-4CC6-933B-4BADAB6FA54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DFCFAE-0CE7-4C0F-B39A-BCDAE716148A}">
      <dsp:nvSpPr>
        <dsp:cNvPr id="0" name=""/>
        <dsp:cNvSpPr/>
      </dsp:nvSpPr>
      <dsp:spPr>
        <a:xfrm>
          <a:off x="1505181" y="1478"/>
          <a:ext cx="3146557" cy="188793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800" kern="1200" dirty="0"/>
            <a:t>- Îmbunătățirea competențelor digitale,  lingvistice, de protejare a mediului,  la elevi și profesori</a:t>
          </a:r>
          <a:endParaRPr lang="en-US" sz="1800" kern="1200" dirty="0"/>
        </a:p>
      </dsp:txBody>
      <dsp:txXfrm>
        <a:off x="1505181" y="1478"/>
        <a:ext cx="3146557" cy="1887934"/>
      </dsp:txXfrm>
    </dsp:sp>
    <dsp:sp modelId="{FFBF2719-343D-4909-8582-6FDD9A799E72}">
      <dsp:nvSpPr>
        <dsp:cNvPr id="0" name=""/>
        <dsp:cNvSpPr/>
      </dsp:nvSpPr>
      <dsp:spPr>
        <a:xfrm>
          <a:off x="4966394" y="1478"/>
          <a:ext cx="3146557" cy="188793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800" kern="1200" dirty="0"/>
            <a:t>- Creșterea nivelului de motivare și implicare în activitățile școlii</a:t>
          </a:r>
          <a:endParaRPr lang="en-US" sz="1800" kern="1200" dirty="0"/>
        </a:p>
      </dsp:txBody>
      <dsp:txXfrm>
        <a:off x="4966394" y="1478"/>
        <a:ext cx="3146557" cy="1887934"/>
      </dsp:txXfrm>
    </dsp:sp>
    <dsp:sp modelId="{E6CE5498-3D47-47A0-A799-3F784DAF5DB1}">
      <dsp:nvSpPr>
        <dsp:cNvPr id="0" name=""/>
        <dsp:cNvSpPr/>
      </dsp:nvSpPr>
      <dsp:spPr>
        <a:xfrm>
          <a:off x="1505181" y="2204068"/>
          <a:ext cx="3146557" cy="188793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800" kern="1200" dirty="0"/>
            <a:t>- Amenajarea de noi spații de învățare, conectate cu natura dar și cu mediul digital - Grădina pedagogică</a:t>
          </a:r>
          <a:endParaRPr lang="en-US" sz="1800" kern="1200" dirty="0"/>
        </a:p>
      </dsp:txBody>
      <dsp:txXfrm>
        <a:off x="1505181" y="2204068"/>
        <a:ext cx="3146557" cy="1887934"/>
      </dsp:txXfrm>
    </dsp:sp>
    <dsp:sp modelId="{5D05EE64-83D7-42C1-9F6C-3B4C32A34F09}">
      <dsp:nvSpPr>
        <dsp:cNvPr id="0" name=""/>
        <dsp:cNvSpPr/>
      </dsp:nvSpPr>
      <dsp:spPr>
        <a:xfrm>
          <a:off x="4966394" y="2204068"/>
          <a:ext cx="3146557" cy="188793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800" kern="1200"/>
            <a:t>- Crearea unei rețele de cooperare între instituții europene/ naționale/ regionale în vederea mobilităților, schimburilor de experiență și diseminării</a:t>
          </a:r>
          <a:endParaRPr lang="en-US" sz="1800" kern="1200"/>
        </a:p>
      </dsp:txBody>
      <dsp:txXfrm>
        <a:off x="4966394" y="2204068"/>
        <a:ext cx="3146557" cy="18879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BB2B38-76C9-4CBE-8207-A92545404BD1}">
      <dsp:nvSpPr>
        <dsp:cNvPr id="0" name=""/>
        <dsp:cNvSpPr/>
      </dsp:nvSpPr>
      <dsp:spPr>
        <a:xfrm>
          <a:off x="411752" y="1478"/>
          <a:ext cx="2045262" cy="122715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600" kern="1200" dirty="0"/>
            <a:t>- SELECȚIILE PENTRU PROFESORI (CURS, JOB SHADOWING)/ ELEVI </a:t>
          </a:r>
          <a:endParaRPr lang="en-US" sz="1600" kern="1200" dirty="0"/>
        </a:p>
      </dsp:txBody>
      <dsp:txXfrm>
        <a:off x="411752" y="1478"/>
        <a:ext cx="2045262" cy="1227157"/>
      </dsp:txXfrm>
    </dsp:sp>
    <dsp:sp modelId="{C4F436D9-0468-49DC-9DD2-05E5710A9FF3}">
      <dsp:nvSpPr>
        <dsp:cNvPr id="0" name=""/>
        <dsp:cNvSpPr/>
      </dsp:nvSpPr>
      <dsp:spPr>
        <a:xfrm>
          <a:off x="2661541" y="1478"/>
          <a:ext cx="2045262" cy="122715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600" kern="1200" dirty="0"/>
            <a:t>- ÎNTÂLNIRI PERIODICE CU ECHIPELE ERASMUS+</a:t>
          </a:r>
          <a:endParaRPr lang="en-US" sz="1600" kern="1200" dirty="0"/>
        </a:p>
      </dsp:txBody>
      <dsp:txXfrm>
        <a:off x="2661541" y="1478"/>
        <a:ext cx="2045262" cy="1227157"/>
      </dsp:txXfrm>
    </dsp:sp>
    <dsp:sp modelId="{278E6F53-1A61-4602-9D78-5A52E0924401}">
      <dsp:nvSpPr>
        <dsp:cNvPr id="0" name=""/>
        <dsp:cNvSpPr/>
      </dsp:nvSpPr>
      <dsp:spPr>
        <a:xfrm>
          <a:off x="4911329" y="1478"/>
          <a:ext cx="2045262" cy="122715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600" kern="1200" dirty="0"/>
            <a:t>- </a:t>
          </a:r>
          <a:r>
            <a:rPr lang="ro-RO" sz="1600" kern="1200" dirty="0">
              <a:latin typeface="Trebuchet MS" panose="020B0603020202020204"/>
            </a:rPr>
            <a:t>WEBSITE</a:t>
          </a:r>
          <a:endParaRPr lang="en-US" sz="1600" kern="1200" dirty="0"/>
        </a:p>
      </dsp:txBody>
      <dsp:txXfrm>
        <a:off x="4911329" y="1478"/>
        <a:ext cx="2045262" cy="1227157"/>
      </dsp:txXfrm>
    </dsp:sp>
    <dsp:sp modelId="{42D6E8BD-53DF-41DD-A9C2-739F51E9EC2F}">
      <dsp:nvSpPr>
        <dsp:cNvPr id="0" name=""/>
        <dsp:cNvSpPr/>
      </dsp:nvSpPr>
      <dsp:spPr>
        <a:xfrm>
          <a:off x="7161117" y="1478"/>
          <a:ext cx="2045262" cy="122715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600" kern="1200" dirty="0">
              <a:latin typeface="Trebuchet MS" panose="020B0603020202020204"/>
            </a:rPr>
            <a:t>PROIECT ADIACENT </a:t>
          </a:r>
          <a:r>
            <a:rPr lang="ro-RO" sz="1600" kern="1200" dirty="0" err="1">
              <a:latin typeface="Trebuchet MS" panose="020B0603020202020204"/>
            </a:rPr>
            <a:t>eTwinning</a:t>
          </a:r>
          <a:endParaRPr lang="ro-RO" sz="1600" kern="1200" dirty="0">
            <a:latin typeface="Trebuchet MS" panose="020B0603020202020204"/>
          </a:endParaRPr>
        </a:p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600" i="1" kern="1200" dirty="0" err="1">
              <a:latin typeface="Trebuchet MS" panose="020B0603020202020204"/>
            </a:rPr>
            <a:t>Learning</a:t>
          </a:r>
          <a:r>
            <a:rPr lang="ro-RO" sz="1600" i="1" kern="1200" dirty="0">
              <a:latin typeface="Trebuchet MS" panose="020B0603020202020204"/>
            </a:rPr>
            <a:t> </a:t>
          </a:r>
          <a:r>
            <a:rPr lang="ro-RO" sz="1600" i="1" kern="1200" dirty="0" err="1">
              <a:latin typeface="Trebuchet MS" panose="020B0603020202020204"/>
            </a:rPr>
            <a:t>from</a:t>
          </a:r>
          <a:r>
            <a:rPr lang="ro-RO" sz="1600" i="1" kern="1200" dirty="0">
              <a:latin typeface="Trebuchet MS" panose="020B0603020202020204"/>
            </a:rPr>
            <a:t> </a:t>
          </a:r>
          <a:r>
            <a:rPr lang="ro-RO" sz="1600" i="1" kern="1200" dirty="0" err="1">
              <a:latin typeface="Trebuchet MS" panose="020B0603020202020204"/>
            </a:rPr>
            <a:t>our</a:t>
          </a:r>
          <a:r>
            <a:rPr lang="ro-RO" sz="1600" i="1" kern="1200" dirty="0">
              <a:latin typeface="Trebuchet MS" panose="020B0603020202020204"/>
            </a:rPr>
            <a:t> </a:t>
          </a:r>
          <a:r>
            <a:rPr lang="ro-RO" sz="1600" i="1" kern="1200" dirty="0" err="1">
              <a:latin typeface="Trebuchet MS" panose="020B0603020202020204"/>
            </a:rPr>
            <a:t>nature</a:t>
          </a:r>
          <a:endParaRPr lang="ro-RO" sz="1600" i="1" kern="1200" dirty="0">
            <a:latin typeface="Trebuchet MS" panose="020B0603020202020204"/>
          </a:endParaRPr>
        </a:p>
      </dsp:txBody>
      <dsp:txXfrm>
        <a:off x="7161117" y="1478"/>
        <a:ext cx="2045262" cy="1227157"/>
      </dsp:txXfrm>
    </dsp:sp>
    <dsp:sp modelId="{FF7CEB3D-1981-4692-9748-4BFD0FC6FBD2}">
      <dsp:nvSpPr>
        <dsp:cNvPr id="0" name=""/>
        <dsp:cNvSpPr/>
      </dsp:nvSpPr>
      <dsp:spPr>
        <a:xfrm>
          <a:off x="411752" y="1433162"/>
          <a:ext cx="2045262" cy="122715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600" kern="1200" dirty="0"/>
            <a:t>- ARTICOL ÎN PRESĂ PUBLICAT PE REȚELE SOCIALE </a:t>
          </a:r>
          <a:endParaRPr lang="en-US" sz="1600" kern="1200" dirty="0"/>
        </a:p>
      </dsp:txBody>
      <dsp:txXfrm>
        <a:off x="411752" y="1433162"/>
        <a:ext cx="2045262" cy="1227157"/>
      </dsp:txXfrm>
    </dsp:sp>
    <dsp:sp modelId="{1C1A85A2-6A4B-4CF5-BF79-AC579850237E}">
      <dsp:nvSpPr>
        <dsp:cNvPr id="0" name=""/>
        <dsp:cNvSpPr/>
      </dsp:nvSpPr>
      <dsp:spPr>
        <a:xfrm>
          <a:off x="2661541" y="1433162"/>
          <a:ext cx="2045262" cy="122715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600" kern="1200" dirty="0"/>
            <a:t>-CURS FORMARE ICT ROMA –5 PROFESORI</a:t>
          </a:r>
          <a:endParaRPr lang="en-US" sz="1600" kern="1200" dirty="0"/>
        </a:p>
      </dsp:txBody>
      <dsp:txXfrm>
        <a:off x="2661541" y="1433162"/>
        <a:ext cx="2045262" cy="1227157"/>
      </dsp:txXfrm>
    </dsp:sp>
    <dsp:sp modelId="{D2B725A7-1478-40C3-9621-DD019CC0DACA}">
      <dsp:nvSpPr>
        <dsp:cNvPr id="0" name=""/>
        <dsp:cNvSpPr/>
      </dsp:nvSpPr>
      <dsp:spPr>
        <a:xfrm>
          <a:off x="4911329" y="1433162"/>
          <a:ext cx="2045262" cy="122715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600" kern="1200" dirty="0">
              <a:latin typeface="Trebuchet MS" panose="020B0603020202020204"/>
            </a:rPr>
            <a:t>-ACHIZIȚIE LAPTOP ȘI CONSUMABILE</a:t>
          </a:r>
        </a:p>
      </dsp:txBody>
      <dsp:txXfrm>
        <a:off x="4911329" y="1433162"/>
        <a:ext cx="2045262" cy="1227157"/>
      </dsp:txXfrm>
    </dsp:sp>
    <dsp:sp modelId="{FAA57FBC-B846-454B-B0D9-D3A34E668157}">
      <dsp:nvSpPr>
        <dsp:cNvPr id="0" name=""/>
        <dsp:cNvSpPr/>
      </dsp:nvSpPr>
      <dsp:spPr>
        <a:xfrm>
          <a:off x="7161117" y="1433162"/>
          <a:ext cx="2045262" cy="122715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600" kern="1200" dirty="0"/>
            <a:t>- AMENAJAREA GRĂDINII PEDAGOGICE-ÎNCEPUT</a:t>
          </a:r>
          <a:endParaRPr lang="en-US" sz="1600" kern="1200" dirty="0"/>
        </a:p>
      </dsp:txBody>
      <dsp:txXfrm>
        <a:off x="7161117" y="1433162"/>
        <a:ext cx="2045262" cy="1227157"/>
      </dsp:txXfrm>
    </dsp:sp>
    <dsp:sp modelId="{9FFD0305-A3AA-4628-9944-614B80377F1A}">
      <dsp:nvSpPr>
        <dsp:cNvPr id="0" name=""/>
        <dsp:cNvSpPr/>
      </dsp:nvSpPr>
      <dsp:spPr>
        <a:xfrm>
          <a:off x="411752" y="2864845"/>
          <a:ext cx="2045262" cy="122715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600" kern="1200" dirty="0"/>
            <a:t>- APLICARE CHESTIONARE </a:t>
          </a:r>
          <a:endParaRPr lang="en-US" sz="1600" kern="1200" dirty="0"/>
        </a:p>
      </dsp:txBody>
      <dsp:txXfrm>
        <a:off x="411752" y="2864845"/>
        <a:ext cx="2045262" cy="1227157"/>
      </dsp:txXfrm>
    </dsp:sp>
    <dsp:sp modelId="{5FBC163B-EE23-47AF-AD22-9E3FF9056A99}">
      <dsp:nvSpPr>
        <dsp:cNvPr id="0" name=""/>
        <dsp:cNvSpPr/>
      </dsp:nvSpPr>
      <dsp:spPr>
        <a:xfrm>
          <a:off x="2661541" y="2864845"/>
          <a:ext cx="2045262" cy="122715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600" kern="1200" dirty="0"/>
            <a:t>- CLASSROOM PROIECT</a:t>
          </a:r>
          <a:endParaRPr lang="en-US" sz="1600" kern="1200" dirty="0"/>
        </a:p>
      </dsp:txBody>
      <dsp:txXfrm>
        <a:off x="2661541" y="2864845"/>
        <a:ext cx="2045262" cy="1227157"/>
      </dsp:txXfrm>
    </dsp:sp>
    <dsp:sp modelId="{0E0DB8C6-5D1A-4BE3-A2CC-E58D6BAF11D4}">
      <dsp:nvSpPr>
        <dsp:cNvPr id="0" name=""/>
        <dsp:cNvSpPr/>
      </dsp:nvSpPr>
      <dsp:spPr>
        <a:xfrm>
          <a:off x="4911329" y="2864845"/>
          <a:ext cx="2045262" cy="122715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600" kern="1200" dirty="0"/>
            <a:t>- GRUP WHATSAPP PĂRINȚI ERASMUS+, ECHIPĂ PROFESORI IMPLEMENTARE</a:t>
          </a:r>
          <a:endParaRPr lang="en-US" sz="1600" kern="1200" dirty="0"/>
        </a:p>
      </dsp:txBody>
      <dsp:txXfrm>
        <a:off x="4911329" y="2864845"/>
        <a:ext cx="2045262" cy="1227157"/>
      </dsp:txXfrm>
    </dsp:sp>
    <dsp:sp modelId="{405627ED-D972-458A-A7B4-F04C7DBAE33E}">
      <dsp:nvSpPr>
        <dsp:cNvPr id="0" name=""/>
        <dsp:cNvSpPr/>
      </dsp:nvSpPr>
      <dsp:spPr>
        <a:xfrm>
          <a:off x="7161117" y="2864845"/>
          <a:ext cx="2045262" cy="122715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600" kern="1200" dirty="0"/>
            <a:t>DISEMINARE ÎN ȘCOALĂ</a:t>
          </a:r>
          <a:endParaRPr lang="en-US" sz="1600" kern="1200" dirty="0"/>
        </a:p>
      </dsp:txBody>
      <dsp:txXfrm>
        <a:off x="7161117" y="2864845"/>
        <a:ext cx="2045262" cy="12271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FF06B9-B0E9-4A60-9FA3-29AA483AFE9E}">
      <dsp:nvSpPr>
        <dsp:cNvPr id="0" name=""/>
        <dsp:cNvSpPr/>
      </dsp:nvSpPr>
      <dsp:spPr>
        <a:xfrm>
          <a:off x="0" y="611332"/>
          <a:ext cx="6628804" cy="90250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700" kern="1200"/>
            <a:t>Elevi mai competenți social, lingvistic, digital, mai motivați și mai implicați în activitățile școlii;</a:t>
          </a:r>
          <a:endParaRPr lang="en-US" sz="1700" kern="1200"/>
        </a:p>
      </dsp:txBody>
      <dsp:txXfrm>
        <a:off x="44057" y="655389"/>
        <a:ext cx="6540690" cy="814394"/>
      </dsp:txXfrm>
    </dsp:sp>
    <dsp:sp modelId="{995C77F1-5AA5-45C0-ADC0-A1E97C2F3753}">
      <dsp:nvSpPr>
        <dsp:cNvPr id="0" name=""/>
        <dsp:cNvSpPr/>
      </dsp:nvSpPr>
      <dsp:spPr>
        <a:xfrm>
          <a:off x="0" y="1562801"/>
          <a:ext cx="6628804" cy="902508"/>
        </a:xfrm>
        <a:prstGeom prst="roundRect">
          <a:avLst/>
        </a:prstGeom>
        <a:gradFill rotWithShape="0">
          <a:gsLst>
            <a:gs pos="0">
              <a:schemeClr val="accent2">
                <a:hueOff val="-988095"/>
                <a:satOff val="4733"/>
                <a:lumOff val="4379"/>
                <a:alphaOff val="0"/>
                <a:tint val="96000"/>
                <a:lumMod val="100000"/>
              </a:schemeClr>
            </a:gs>
            <a:gs pos="78000">
              <a:schemeClr val="accent2">
                <a:hueOff val="-988095"/>
                <a:satOff val="4733"/>
                <a:lumOff val="4379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700" kern="1200"/>
            <a:t>Echipe de elevi și profesori care să lucreze la îmbunătățirea unor condiții de învățare, la diseminarea în școală și în rețeaua de parteneri a cunoștințelor și experiențelor acumulate prin proiect</a:t>
          </a:r>
          <a:endParaRPr lang="en-US" sz="1700" kern="1200"/>
        </a:p>
      </dsp:txBody>
      <dsp:txXfrm>
        <a:off x="44057" y="1606858"/>
        <a:ext cx="6540690" cy="814394"/>
      </dsp:txXfrm>
    </dsp:sp>
    <dsp:sp modelId="{C244B8D9-FA72-4580-BC95-8231015CE81F}">
      <dsp:nvSpPr>
        <dsp:cNvPr id="0" name=""/>
        <dsp:cNvSpPr/>
      </dsp:nvSpPr>
      <dsp:spPr>
        <a:xfrm>
          <a:off x="0" y="2514270"/>
          <a:ext cx="6628804" cy="902508"/>
        </a:xfrm>
        <a:prstGeom prst="roundRect">
          <a:avLst/>
        </a:prstGeom>
        <a:gradFill rotWithShape="0">
          <a:gsLst>
            <a:gs pos="0">
              <a:schemeClr val="accent2">
                <a:hueOff val="-1976191"/>
                <a:satOff val="9467"/>
                <a:lumOff val="8758"/>
                <a:alphaOff val="0"/>
                <a:tint val="96000"/>
                <a:lumMod val="100000"/>
              </a:schemeClr>
            </a:gs>
            <a:gs pos="78000">
              <a:schemeClr val="accent2">
                <a:hueOff val="-1976191"/>
                <a:satOff val="9467"/>
                <a:lumOff val="8758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700" kern="1200"/>
            <a:t>O cultură organizațională în care să primeze lucrul bine făcut și implicarea, cooperarea, lucrul în echipă</a:t>
          </a:r>
          <a:endParaRPr lang="en-US" sz="1700" kern="1200"/>
        </a:p>
      </dsp:txBody>
      <dsp:txXfrm>
        <a:off x="44057" y="2558327"/>
        <a:ext cx="6540690" cy="814394"/>
      </dsp:txXfrm>
    </dsp:sp>
    <dsp:sp modelId="{E7D3F149-7B76-4CC6-933B-4BADAB6FA544}">
      <dsp:nvSpPr>
        <dsp:cNvPr id="0" name=""/>
        <dsp:cNvSpPr/>
      </dsp:nvSpPr>
      <dsp:spPr>
        <a:xfrm>
          <a:off x="0" y="3465739"/>
          <a:ext cx="6628804" cy="902508"/>
        </a:xfrm>
        <a:prstGeom prst="roundRect">
          <a:avLst/>
        </a:prstGeom>
        <a:gradFill rotWithShape="0">
          <a:gsLst>
            <a:gs pos="0">
              <a:schemeClr val="accent2">
                <a:hueOff val="-2964286"/>
                <a:satOff val="14200"/>
                <a:lumOff val="13137"/>
                <a:alphaOff val="0"/>
                <a:tint val="96000"/>
                <a:lumMod val="100000"/>
              </a:schemeClr>
            </a:gs>
            <a:gs pos="78000">
              <a:schemeClr val="accent2">
                <a:hueOff val="-2964286"/>
                <a:satOff val="14200"/>
                <a:lumOff val="13137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700" kern="1200"/>
            <a:t>O școală cu multiple modalități de adaptare la situații noi, prin noi spații amenajate, prin continuarea proiectelor cu activități susținute anual</a:t>
          </a:r>
          <a:endParaRPr lang="en-US" sz="1700" kern="1200"/>
        </a:p>
      </dsp:txBody>
      <dsp:txXfrm>
        <a:off x="44057" y="3509796"/>
        <a:ext cx="6540690" cy="8143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antet 1">
            <a:extLst>
              <a:ext uri="{FF2B5EF4-FFF2-40B4-BE49-F238E27FC236}">
                <a16:creationId xmlns:a16="http://schemas.microsoft.com/office/drawing/2014/main" id="{055C3A0F-50B9-4CB3-9D19-264EFDE4CA6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Substituent dată 2">
            <a:extLst>
              <a:ext uri="{FF2B5EF4-FFF2-40B4-BE49-F238E27FC236}">
                <a16:creationId xmlns:a16="http://schemas.microsoft.com/office/drawing/2014/main" id="{E23791A9-61CD-4201-8F60-553BE9EAFE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02D26F-379F-44A5-9B59-8C7006DC5DDB}" type="datetime1">
              <a:rPr lang="ro-RO" smtClean="0"/>
              <a:t>23.01.2022</a:t>
            </a:fld>
            <a:endParaRPr lang="ro-RO"/>
          </a:p>
        </p:txBody>
      </p:sp>
      <p:sp>
        <p:nvSpPr>
          <p:cNvPr id="4" name="Substituent subsol 3">
            <a:extLst>
              <a:ext uri="{FF2B5EF4-FFF2-40B4-BE49-F238E27FC236}">
                <a16:creationId xmlns:a16="http://schemas.microsoft.com/office/drawing/2014/main" id="{77BD9D46-A98C-45B1-82E7-A0E40E9A5CC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5" name="Substituent număr diapozitiv 4">
            <a:extLst>
              <a:ext uri="{FF2B5EF4-FFF2-40B4-BE49-F238E27FC236}">
                <a16:creationId xmlns:a16="http://schemas.microsoft.com/office/drawing/2014/main" id="{EE7C111C-FE72-46D8-9D2D-5BFFD874F77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34FF37-42C3-4635-90B3-C022803A6E6A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772590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ante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 noProof="0"/>
          </a:p>
        </p:txBody>
      </p:sp>
      <p:sp>
        <p:nvSpPr>
          <p:cNvPr id="3" name="Substituent dată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422853-6738-4EA6-B53A-125D2A0CD8F5}" type="datetime1">
              <a:rPr lang="ro-RO" smtClean="0"/>
              <a:pPr/>
              <a:t>23.01.2022</a:t>
            </a:fld>
            <a:endParaRPr lang="ro-RO" dirty="0"/>
          </a:p>
        </p:txBody>
      </p:sp>
      <p:sp>
        <p:nvSpPr>
          <p:cNvPr id="4" name="Substituent imagine diapozitiv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o-RO" noProof="0"/>
          </a:p>
        </p:txBody>
      </p:sp>
      <p:sp>
        <p:nvSpPr>
          <p:cNvPr id="5" name="Substituent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o-RO" noProof="0"/>
              <a:t>Clic pentru editare stiluri text Coordonator</a:t>
            </a:r>
          </a:p>
          <a:p>
            <a:pPr lvl="1"/>
            <a:r>
              <a:rPr lang="ro-RO" noProof="0"/>
              <a:t>al doilea nivel</a:t>
            </a:r>
          </a:p>
          <a:p>
            <a:pPr lvl="2"/>
            <a:r>
              <a:rPr lang="ro-RO" noProof="0"/>
              <a:t>al treilea nivel</a:t>
            </a:r>
          </a:p>
          <a:p>
            <a:pPr lvl="3"/>
            <a:r>
              <a:rPr lang="ro-RO" noProof="0"/>
              <a:t>al patrulea nivel</a:t>
            </a:r>
          </a:p>
          <a:p>
            <a:pPr lvl="4"/>
            <a:r>
              <a:rPr lang="ro-RO" noProof="0"/>
              <a:t>al cincilea nivel</a:t>
            </a:r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 noProof="0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5F9543-F2E9-46FA-BEDC-BBC3C150D770}" type="slidenum">
              <a:rPr lang="ro-RO" noProof="0" smtClean="0"/>
              <a:t>‹#›</a:t>
            </a:fld>
            <a:endParaRPr lang="ro-RO" noProof="0"/>
          </a:p>
        </p:txBody>
      </p:sp>
    </p:spTree>
    <p:extLst>
      <p:ext uri="{BB962C8B-B14F-4D97-AF65-F5344CB8AC3E}">
        <p14:creationId xmlns:p14="http://schemas.microsoft.com/office/powerpoint/2010/main" val="25878078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5F9543-F2E9-46FA-BEDC-BBC3C150D770}" type="slidenum">
              <a:rPr lang="ro-RO" smtClean="0"/>
              <a:t>1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647246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Conector drept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drept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Dreptunghi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Dreptunghi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Triunghi isoscel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Dreptunghi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Dreptunghi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Dreptunghi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Triunghi isoscel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Triunghi isoscel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rtlCol="0"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pPr rtl="0"/>
            <a:r>
              <a:rPr lang="ro-RO" noProof="0"/>
              <a:t>Faceți clic pentru a edita stilul de titlu coordonator</a:t>
            </a:r>
          </a:p>
        </p:txBody>
      </p:sp>
      <p:sp>
        <p:nvSpPr>
          <p:cNvPr id="3" name="Subtitlu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rtlCol="0"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o-RO" noProof="0"/>
              <a:t>Faceți clic pentru a edita stilul de subtitlu coordonator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3EECDA8-5C1D-4F9D-AE61-68629EA5E799}" type="datetime1">
              <a:rPr lang="ro-RO" noProof="0" smtClean="0"/>
              <a:t>23.01.2022</a:t>
            </a:fld>
            <a:endParaRPr lang="ro-RO" noProof="0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o-RO" noProof="0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o-RO" noProof="0" smtClean="0"/>
              <a:pPr rtl="0"/>
              <a:t>‹#›</a:t>
            </a:fld>
            <a:endParaRPr lang="ro-RO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u și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 hasCustomPrompt="1"/>
          </p:nvPr>
        </p:nvSpPr>
        <p:spPr>
          <a:xfrm>
            <a:off x="677335" y="609600"/>
            <a:ext cx="8596668" cy="3403600"/>
          </a:xfrm>
        </p:spPr>
        <p:txBody>
          <a:bodyPr rtlCol="0" anchor="ctr">
            <a:normAutofit/>
          </a:bodyPr>
          <a:lstStyle>
            <a:lvl1pPr algn="l">
              <a:defRPr sz="4400" b="0" cap="none"/>
            </a:lvl1pPr>
          </a:lstStyle>
          <a:p>
            <a:pPr rtl="0"/>
            <a:r>
              <a:rPr lang="ro-RO" noProof="0"/>
              <a:t>Clic pentru editare stil titlu Coordonator</a:t>
            </a:r>
          </a:p>
        </p:txBody>
      </p:sp>
      <p:sp>
        <p:nvSpPr>
          <p:cNvPr id="3" name="Substituent text 2"/>
          <p:cNvSpPr>
            <a:spLocks noGrp="1"/>
          </p:cNvSpPr>
          <p:nvPr>
            <p:ph type="body" idx="1" hasCustomPrompt="1"/>
          </p:nvPr>
        </p:nvSpPr>
        <p:spPr>
          <a:xfrm>
            <a:off x="677335" y="4470400"/>
            <a:ext cx="8596668" cy="1570962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o-RO" noProof="0"/>
              <a:t>Clic pentru editare stiluri text Coordonator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CAE895F-B136-4756-B497-5F04C077D10A}" type="datetime1">
              <a:rPr lang="ro-RO" noProof="0" smtClean="0"/>
              <a:t>23.01.2022</a:t>
            </a:fld>
            <a:endParaRPr lang="ro-RO" noProof="0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o-RO" noProof="0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o-RO" noProof="0" smtClean="0"/>
              <a:pPr rtl="0"/>
              <a:t>‹#›</a:t>
            </a:fld>
            <a:endParaRPr lang="ro-RO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 hasCustomPrompt="1"/>
          </p:nvPr>
        </p:nvSpPr>
        <p:spPr>
          <a:xfrm>
            <a:off x="931334" y="609600"/>
            <a:ext cx="8094134" cy="3022600"/>
          </a:xfrm>
        </p:spPr>
        <p:txBody>
          <a:bodyPr rtlCol="0" anchor="ctr">
            <a:normAutofit/>
          </a:bodyPr>
          <a:lstStyle>
            <a:lvl1pPr algn="l">
              <a:defRPr sz="4400" b="0" cap="none"/>
            </a:lvl1pPr>
          </a:lstStyle>
          <a:p>
            <a:pPr rtl="0"/>
            <a:r>
              <a:rPr lang="ro-RO" noProof="0"/>
              <a:t>Clic pentru editare stil titlu Coordonator</a:t>
            </a:r>
          </a:p>
        </p:txBody>
      </p:sp>
      <p:sp>
        <p:nvSpPr>
          <p:cNvPr id="23" name="Substituent text 9"/>
          <p:cNvSpPr>
            <a:spLocks noGrp="1"/>
          </p:cNvSpPr>
          <p:nvPr>
            <p:ph type="body" sz="quarter" idx="13" hasCustomPrompt="1"/>
          </p:nvPr>
        </p:nvSpPr>
        <p:spPr>
          <a:xfrm>
            <a:off x="1366139" y="3632200"/>
            <a:ext cx="7224524" cy="381000"/>
          </a:xfrm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ro-RO" noProof="0"/>
              <a:t>Clic pentru editare stiluri text Coordonator</a:t>
            </a:r>
          </a:p>
        </p:txBody>
      </p:sp>
      <p:sp>
        <p:nvSpPr>
          <p:cNvPr id="3" name="Substituent text 2"/>
          <p:cNvSpPr>
            <a:spLocks noGrp="1"/>
          </p:cNvSpPr>
          <p:nvPr>
            <p:ph type="body" idx="1" hasCustomPrompt="1"/>
          </p:nvPr>
        </p:nvSpPr>
        <p:spPr>
          <a:xfrm>
            <a:off x="677335" y="4470400"/>
            <a:ext cx="8596668" cy="1570962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o-RO" noProof="0"/>
              <a:t>Clic pentru editare stiluri text Coordonator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1BC4B3D-6D18-445A-8017-6B342AAA9100}" type="datetime1">
              <a:rPr lang="ro-RO" noProof="0" smtClean="0"/>
              <a:t>23.01.2022</a:t>
            </a:fld>
            <a:endParaRPr lang="ro-RO" noProof="0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o-RO" noProof="0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o-RO" noProof="0" smtClean="0"/>
              <a:pPr rtl="0"/>
              <a:t>‹#›</a:t>
            </a:fld>
            <a:endParaRPr lang="ro-RO" noProof="0"/>
          </a:p>
        </p:txBody>
      </p:sp>
      <p:sp>
        <p:nvSpPr>
          <p:cNvPr id="20" name="Casetă text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ro-RO" sz="8000" noProof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„</a:t>
            </a:r>
          </a:p>
        </p:txBody>
      </p:sp>
      <p:sp>
        <p:nvSpPr>
          <p:cNvPr id="22" name="Casetă text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ro-RO" sz="8000" noProof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ro-RO" noProof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ș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 hasCustomPrompt="1"/>
          </p:nvPr>
        </p:nvSpPr>
        <p:spPr>
          <a:xfrm>
            <a:off x="677335" y="1931988"/>
            <a:ext cx="8596668" cy="2595460"/>
          </a:xfrm>
        </p:spPr>
        <p:txBody>
          <a:bodyPr rtlCol="0" anchor="b">
            <a:normAutofit/>
          </a:bodyPr>
          <a:lstStyle>
            <a:lvl1pPr algn="l">
              <a:defRPr sz="4400" b="0" cap="none"/>
            </a:lvl1pPr>
          </a:lstStyle>
          <a:p>
            <a:pPr rtl="0"/>
            <a:r>
              <a:rPr lang="ro-RO" noProof="0"/>
              <a:t>Clic pentru editare stil titlu Coordonator</a:t>
            </a:r>
          </a:p>
        </p:txBody>
      </p:sp>
      <p:sp>
        <p:nvSpPr>
          <p:cNvPr id="3" name="Substituent text 2"/>
          <p:cNvSpPr>
            <a:spLocks noGrp="1"/>
          </p:cNvSpPr>
          <p:nvPr>
            <p:ph type="body" idx="1" hasCustomPrompt="1"/>
          </p:nvPr>
        </p:nvSpPr>
        <p:spPr>
          <a:xfrm>
            <a:off x="677335" y="4527448"/>
            <a:ext cx="8596668" cy="1513914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o-RO" noProof="0"/>
              <a:t>Clic pentru editare stiluri text Coordonator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938BF3E-1A7E-4682-B253-5442607D7A6A}" type="datetime1">
              <a:rPr lang="ro-RO" noProof="0" smtClean="0"/>
              <a:t>23.01.2022</a:t>
            </a:fld>
            <a:endParaRPr lang="ro-RO" noProof="0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o-RO" noProof="0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o-RO" noProof="0" smtClean="0"/>
              <a:pPr rtl="0"/>
              <a:t>‹#›</a:t>
            </a:fld>
            <a:endParaRPr lang="ro-RO" noProof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șă de nume cu 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 hasCustomPrompt="1"/>
          </p:nvPr>
        </p:nvSpPr>
        <p:spPr>
          <a:xfrm>
            <a:off x="931334" y="609600"/>
            <a:ext cx="8094134" cy="3022600"/>
          </a:xfrm>
        </p:spPr>
        <p:txBody>
          <a:bodyPr rtlCol="0" anchor="ctr">
            <a:normAutofit/>
          </a:bodyPr>
          <a:lstStyle>
            <a:lvl1pPr algn="l">
              <a:defRPr sz="4400" b="0" cap="none"/>
            </a:lvl1pPr>
          </a:lstStyle>
          <a:p>
            <a:pPr rtl="0"/>
            <a:r>
              <a:rPr lang="ro-RO" noProof="0"/>
              <a:t>Clic pentru editare stil titlu Coordonator</a:t>
            </a:r>
          </a:p>
        </p:txBody>
      </p:sp>
      <p:sp>
        <p:nvSpPr>
          <p:cNvPr id="23" name="Substituent text 9"/>
          <p:cNvSpPr>
            <a:spLocks noGrp="1"/>
          </p:cNvSpPr>
          <p:nvPr>
            <p:ph type="body" sz="quarter" idx="13" hasCustomPrompt="1"/>
          </p:nvPr>
        </p:nvSpPr>
        <p:spPr>
          <a:xfrm>
            <a:off x="677332" y="4013200"/>
            <a:ext cx="8596669" cy="514248"/>
          </a:xfrm>
        </p:spPr>
        <p:txBody>
          <a:bodyPr rtlCol="0"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ro-RO" noProof="0"/>
              <a:t>Clic pentru editare stiluri text Coordonator</a:t>
            </a:r>
          </a:p>
        </p:txBody>
      </p:sp>
      <p:sp>
        <p:nvSpPr>
          <p:cNvPr id="3" name="Substituent text 2"/>
          <p:cNvSpPr>
            <a:spLocks noGrp="1"/>
          </p:cNvSpPr>
          <p:nvPr>
            <p:ph type="body" idx="1" hasCustomPrompt="1"/>
          </p:nvPr>
        </p:nvSpPr>
        <p:spPr>
          <a:xfrm>
            <a:off x="677335" y="4527448"/>
            <a:ext cx="8596668" cy="1513914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o-RO" noProof="0"/>
              <a:t>Clic pentru editare stiluri text Coordonator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9737702-5401-4968-A2B4-981D8CB90235}" type="datetime1">
              <a:rPr lang="ro-RO" noProof="0" smtClean="0"/>
              <a:t>23.01.2022</a:t>
            </a:fld>
            <a:endParaRPr lang="ro-RO" noProof="0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o-RO" noProof="0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o-RO" noProof="0" smtClean="0"/>
              <a:pPr rtl="0"/>
              <a:t>‹#›</a:t>
            </a:fld>
            <a:endParaRPr lang="ro-RO" noProof="0"/>
          </a:p>
        </p:txBody>
      </p:sp>
      <p:sp>
        <p:nvSpPr>
          <p:cNvPr id="24" name="Casetă text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ro-RO" sz="8000" noProof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„</a:t>
            </a:r>
          </a:p>
        </p:txBody>
      </p:sp>
      <p:sp>
        <p:nvSpPr>
          <p:cNvPr id="25" name="Casetă text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ro-RO" sz="8000" noProof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devărat sau f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 hasCustomPrompt="1"/>
          </p:nvPr>
        </p:nvSpPr>
        <p:spPr>
          <a:xfrm>
            <a:off x="685799" y="609600"/>
            <a:ext cx="8588203" cy="3022600"/>
          </a:xfrm>
        </p:spPr>
        <p:txBody>
          <a:bodyPr rtlCol="0" anchor="ctr">
            <a:normAutofit/>
          </a:bodyPr>
          <a:lstStyle>
            <a:lvl1pPr algn="l">
              <a:defRPr sz="4400" b="0" cap="none"/>
            </a:lvl1pPr>
          </a:lstStyle>
          <a:p>
            <a:pPr rtl="0"/>
            <a:r>
              <a:rPr lang="ro-RO" noProof="0"/>
              <a:t>Clic pentru editare stil titlu Coordonator</a:t>
            </a:r>
          </a:p>
        </p:txBody>
      </p:sp>
      <p:sp>
        <p:nvSpPr>
          <p:cNvPr id="23" name="Substituent text 9"/>
          <p:cNvSpPr>
            <a:spLocks noGrp="1"/>
          </p:cNvSpPr>
          <p:nvPr>
            <p:ph type="body" sz="quarter" idx="13" hasCustomPrompt="1"/>
          </p:nvPr>
        </p:nvSpPr>
        <p:spPr>
          <a:xfrm>
            <a:off x="677332" y="4013200"/>
            <a:ext cx="8596669" cy="514248"/>
          </a:xfrm>
        </p:spPr>
        <p:txBody>
          <a:bodyPr rtlCol="0"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ro-RO" noProof="0"/>
              <a:t>Clic pentru editare stiluri text Coordonator</a:t>
            </a:r>
          </a:p>
        </p:txBody>
      </p:sp>
      <p:sp>
        <p:nvSpPr>
          <p:cNvPr id="3" name="Substituent text 2"/>
          <p:cNvSpPr>
            <a:spLocks noGrp="1"/>
          </p:cNvSpPr>
          <p:nvPr>
            <p:ph type="body" idx="1" hasCustomPrompt="1"/>
          </p:nvPr>
        </p:nvSpPr>
        <p:spPr>
          <a:xfrm>
            <a:off x="677335" y="4527448"/>
            <a:ext cx="8596668" cy="1513914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o-RO" noProof="0"/>
              <a:t>Clic pentru editare stiluri text Coordonator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A2C5129-BF50-41DD-B046-56F7D16F7196}" type="datetime1">
              <a:rPr lang="ro-RO" noProof="0" smtClean="0"/>
              <a:t>23.01.2022</a:t>
            </a:fld>
            <a:endParaRPr lang="ro-RO" noProof="0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o-RO" noProof="0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o-RO" noProof="0" smtClean="0"/>
              <a:pPr rtl="0"/>
              <a:t>‹#›</a:t>
            </a:fld>
            <a:endParaRPr lang="ro-RO" noProof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ro-RO" noProof="0"/>
              <a:t>Clic pentru editare stil titlu Coordonator</a:t>
            </a:r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ro-RO" noProof="0"/>
              <a:t>Clic pentru editare stiluri text Coordonator</a:t>
            </a:r>
          </a:p>
          <a:p>
            <a:pPr lvl="1" rtl="0"/>
            <a:r>
              <a:rPr lang="ro-RO" noProof="0"/>
              <a:t>Al doilea nivel</a:t>
            </a:r>
          </a:p>
          <a:p>
            <a:pPr lvl="2" rtl="0"/>
            <a:r>
              <a:rPr lang="ro-RO" noProof="0"/>
              <a:t>Al treilea nivel</a:t>
            </a:r>
          </a:p>
          <a:p>
            <a:pPr lvl="3" rtl="0"/>
            <a:r>
              <a:rPr lang="ro-RO" noProof="0"/>
              <a:t>Al patrulea nivel</a:t>
            </a:r>
          </a:p>
          <a:p>
            <a:pPr lvl="4" rtl="0"/>
            <a:r>
              <a:rPr lang="ro-RO" noProof="0"/>
              <a:t>Al cincilea nivel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529F357-9099-4F66-8E15-84C90BC2AED5}" type="datetime1">
              <a:rPr lang="ro-RO" noProof="0" smtClean="0"/>
              <a:t>23.01.2022</a:t>
            </a:fld>
            <a:endParaRPr lang="ro-RO" noProof="0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o-RO" noProof="0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9333C77-0158-454C-844F-B7AB9BD7DAD4}" type="slidenum">
              <a:rPr lang="ro-RO" noProof="0" smtClean="0"/>
              <a:t>‹#›</a:t>
            </a:fld>
            <a:endParaRPr lang="ro-RO" noProof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/>
          <p:cNvSpPr>
            <a:spLocks noGrp="1"/>
          </p:cNvSpPr>
          <p:nvPr>
            <p:ph type="title" orient="vert" hasCustomPrompt="1"/>
          </p:nvPr>
        </p:nvSpPr>
        <p:spPr>
          <a:xfrm>
            <a:off x="7967673" y="609599"/>
            <a:ext cx="1304743" cy="5251451"/>
          </a:xfrm>
        </p:spPr>
        <p:txBody>
          <a:bodyPr vert="eaVert" rtlCol="0" anchor="ctr"/>
          <a:lstStyle/>
          <a:p>
            <a:pPr rtl="0"/>
            <a:r>
              <a:rPr lang="ro-RO" noProof="0"/>
              <a:t>Clic pentru editare stil titlu Coordonator</a:t>
            </a:r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677335" y="609600"/>
            <a:ext cx="7060150" cy="5251450"/>
          </a:xfrm>
        </p:spPr>
        <p:txBody>
          <a:bodyPr vert="eaVert" rtlCol="0"/>
          <a:lstStyle/>
          <a:p>
            <a:pPr lvl="0" rtl="0"/>
            <a:r>
              <a:rPr lang="ro-RO" noProof="0"/>
              <a:t>Clic pentru editare stiluri text Coordonator</a:t>
            </a:r>
          </a:p>
          <a:p>
            <a:pPr lvl="1" rtl="0"/>
            <a:r>
              <a:rPr lang="ro-RO" noProof="0"/>
              <a:t>Al doilea nivel</a:t>
            </a:r>
          </a:p>
          <a:p>
            <a:pPr lvl="2" rtl="0"/>
            <a:r>
              <a:rPr lang="ro-RO" noProof="0"/>
              <a:t>Al treilea nivel</a:t>
            </a:r>
          </a:p>
          <a:p>
            <a:pPr lvl="3" rtl="0"/>
            <a:r>
              <a:rPr lang="ro-RO" noProof="0"/>
              <a:t>Al patrulea nivel</a:t>
            </a:r>
          </a:p>
          <a:p>
            <a:pPr lvl="4" rtl="0"/>
            <a:r>
              <a:rPr lang="ro-RO" noProof="0"/>
              <a:t>Al cincilea nivel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DF727AE-8B93-4FE2-9B77-A06C26F30052}" type="datetime1">
              <a:rPr lang="ro-RO" noProof="0" smtClean="0"/>
              <a:t>23.01.2022</a:t>
            </a:fld>
            <a:endParaRPr lang="ro-RO" noProof="0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o-RO" noProof="0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o-RO" noProof="0" smtClean="0"/>
              <a:pPr rtl="0"/>
              <a:t>‹#›</a:t>
            </a:fld>
            <a:endParaRPr lang="ro-RO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 hasCustomPrompt="1"/>
          </p:nvPr>
        </p:nvSpPr>
        <p:spPr/>
        <p:txBody>
          <a:bodyPr rtlCol="0">
            <a:normAutofit/>
          </a:bodyPr>
          <a:lstStyle>
            <a:lvl1pPr>
              <a:defRPr sz="3600"/>
            </a:lvl1pPr>
          </a:lstStyle>
          <a:p>
            <a:pPr rtl="0"/>
            <a:r>
              <a:rPr lang="ro-RO" noProof="0"/>
              <a:t>Clic pentru editare stil titlu Coordonator</a:t>
            </a:r>
          </a:p>
        </p:txBody>
      </p:sp>
      <p:sp>
        <p:nvSpPr>
          <p:cNvPr id="3" name="Substituent conținut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ro-RO" noProof="0"/>
              <a:t>Clic pentru editare stiluri text Coordonator</a:t>
            </a:r>
          </a:p>
          <a:p>
            <a:pPr lvl="1" rtl="0"/>
            <a:r>
              <a:rPr lang="ro-RO" noProof="0"/>
              <a:t>Al doilea nivel</a:t>
            </a:r>
          </a:p>
          <a:p>
            <a:pPr lvl="2" rtl="0"/>
            <a:r>
              <a:rPr lang="ro-RO" noProof="0"/>
              <a:t>Al treilea nivel</a:t>
            </a:r>
          </a:p>
          <a:p>
            <a:pPr lvl="3" rtl="0"/>
            <a:r>
              <a:rPr lang="ro-RO" noProof="0"/>
              <a:t>Al patrulea nivel</a:t>
            </a:r>
          </a:p>
          <a:p>
            <a:pPr lvl="4" rtl="0"/>
            <a:r>
              <a:rPr lang="ro-RO" noProof="0"/>
              <a:t>Al cincilea nivel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0872102-5BB7-4D25-BCAC-ED3358749545}" type="datetime1">
              <a:rPr lang="ro-RO" noProof="0" smtClean="0"/>
              <a:t>23.01.2022</a:t>
            </a:fld>
            <a:endParaRPr lang="ro-RO" noProof="0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o-RO" noProof="0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o-RO" noProof="0" smtClean="0"/>
              <a:pPr rtl="0"/>
              <a:t>‹#›</a:t>
            </a:fld>
            <a:endParaRPr lang="ro-RO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 hasCustomPrompt="1"/>
          </p:nvPr>
        </p:nvSpPr>
        <p:spPr>
          <a:xfrm>
            <a:off x="677335" y="2700867"/>
            <a:ext cx="8596668" cy="1826581"/>
          </a:xfrm>
        </p:spPr>
        <p:txBody>
          <a:bodyPr rtlCol="0" anchor="b"/>
          <a:lstStyle>
            <a:lvl1pPr algn="l">
              <a:defRPr sz="4000" b="0" cap="none"/>
            </a:lvl1pPr>
          </a:lstStyle>
          <a:p>
            <a:pPr rtl="0"/>
            <a:r>
              <a:rPr lang="ro-RO" noProof="0"/>
              <a:t>Clic pentru editare stil titlu Coordonator</a:t>
            </a:r>
          </a:p>
        </p:txBody>
      </p:sp>
      <p:sp>
        <p:nvSpPr>
          <p:cNvPr id="3" name="Substituent text 2"/>
          <p:cNvSpPr>
            <a:spLocks noGrp="1"/>
          </p:cNvSpPr>
          <p:nvPr>
            <p:ph type="body" idx="1" hasCustomPrompt="1"/>
          </p:nvPr>
        </p:nvSpPr>
        <p:spPr>
          <a:xfrm>
            <a:off x="677335" y="4527448"/>
            <a:ext cx="8596668" cy="860400"/>
          </a:xfrm>
        </p:spPr>
        <p:txBody>
          <a:bodyPr rtlCol="0"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o-RO" noProof="0"/>
              <a:t>Clic pentru editare stiluri text Coordonator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CDAE674-2B0C-44F3-B62B-16FFEA84BAB7}" type="datetime1">
              <a:rPr lang="ro-RO" noProof="0" smtClean="0"/>
              <a:t>23.01.2022</a:t>
            </a:fld>
            <a:endParaRPr lang="ro-RO" noProof="0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o-RO" noProof="0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o-RO" noProof="0" smtClean="0"/>
              <a:pPr rtl="0"/>
              <a:t>‹#›</a:t>
            </a:fld>
            <a:endParaRPr lang="ro-RO" noProof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ro-RO" noProof="0"/>
              <a:t>Clic pentru editare stil titlu Coordonator</a:t>
            </a:r>
          </a:p>
        </p:txBody>
      </p:sp>
      <p:sp>
        <p:nvSpPr>
          <p:cNvPr id="3" name="Substituent conținut 2"/>
          <p:cNvSpPr>
            <a:spLocks noGrp="1"/>
          </p:cNvSpPr>
          <p:nvPr>
            <p:ph sz="half" idx="1" hasCustomPrompt="1"/>
          </p:nvPr>
        </p:nvSpPr>
        <p:spPr>
          <a:xfrm>
            <a:off x="677334" y="2160589"/>
            <a:ext cx="4184035" cy="3880772"/>
          </a:xfrm>
        </p:spPr>
        <p:txBody>
          <a:bodyPr rtlCol="0"/>
          <a:lstStyle/>
          <a:p>
            <a:pPr lvl="0" rtl="0"/>
            <a:r>
              <a:rPr lang="ro-RO" noProof="0"/>
              <a:t>Clic pentru editare stiluri text Coordonator</a:t>
            </a:r>
          </a:p>
          <a:p>
            <a:pPr lvl="1" rtl="0"/>
            <a:r>
              <a:rPr lang="ro-RO" noProof="0"/>
              <a:t>Al doilea nivel</a:t>
            </a:r>
          </a:p>
          <a:p>
            <a:pPr lvl="2" rtl="0"/>
            <a:r>
              <a:rPr lang="ro-RO" noProof="0"/>
              <a:t>Al treilea nivel</a:t>
            </a:r>
          </a:p>
          <a:p>
            <a:pPr lvl="3" rtl="0"/>
            <a:r>
              <a:rPr lang="ro-RO" noProof="0"/>
              <a:t>Al patrulea nivel</a:t>
            </a:r>
          </a:p>
          <a:p>
            <a:pPr lvl="4" rtl="0"/>
            <a:r>
              <a:rPr lang="ro-RO" noProof="0"/>
              <a:t>Al cincilea nivel</a:t>
            </a:r>
          </a:p>
        </p:txBody>
      </p:sp>
      <p:sp>
        <p:nvSpPr>
          <p:cNvPr id="4" name="Substituent conținut 3"/>
          <p:cNvSpPr>
            <a:spLocks noGrp="1"/>
          </p:cNvSpPr>
          <p:nvPr>
            <p:ph sz="half" idx="2" hasCustomPrompt="1"/>
          </p:nvPr>
        </p:nvSpPr>
        <p:spPr>
          <a:xfrm>
            <a:off x="5089970" y="2160589"/>
            <a:ext cx="4184034" cy="3880773"/>
          </a:xfrm>
        </p:spPr>
        <p:txBody>
          <a:bodyPr rtlCol="0"/>
          <a:lstStyle/>
          <a:p>
            <a:pPr lvl="0" rtl="0"/>
            <a:r>
              <a:rPr lang="ro-RO" noProof="0"/>
              <a:t>Clic pentru editare stiluri text Coordonator</a:t>
            </a:r>
          </a:p>
          <a:p>
            <a:pPr lvl="1" rtl="0"/>
            <a:r>
              <a:rPr lang="ro-RO" noProof="0"/>
              <a:t>Al doilea nivel</a:t>
            </a:r>
          </a:p>
          <a:p>
            <a:pPr lvl="2" rtl="0"/>
            <a:r>
              <a:rPr lang="ro-RO" noProof="0"/>
              <a:t>Al treilea nivel</a:t>
            </a:r>
          </a:p>
          <a:p>
            <a:pPr lvl="3" rtl="0"/>
            <a:r>
              <a:rPr lang="ro-RO" noProof="0"/>
              <a:t>Al patrulea nivel</a:t>
            </a:r>
          </a:p>
          <a:p>
            <a:pPr lvl="4" rtl="0"/>
            <a:r>
              <a:rPr lang="ro-RO" noProof="0"/>
              <a:t>Al cincilea nivel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F0778A1-326F-4D39-A13D-3ACB606B547D}" type="datetime1">
              <a:rPr lang="ro-RO" noProof="0" smtClean="0"/>
              <a:t>23.01.2022</a:t>
            </a:fld>
            <a:endParaRPr lang="ro-RO" noProof="0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o-RO" noProof="0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FF9F0C5-380F-41C2-899A-BAC0F0927E16}" type="slidenum">
              <a:rPr lang="ro-RO" noProof="0" smtClean="0"/>
              <a:t>‹#›</a:t>
            </a:fld>
            <a:endParaRPr lang="ro-RO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ro-RO" noProof="0"/>
              <a:t>Clic pentru editare stil titlu Coordonator</a:t>
            </a:r>
          </a:p>
        </p:txBody>
      </p:sp>
      <p:sp>
        <p:nvSpPr>
          <p:cNvPr id="3" name="Substituent text 2"/>
          <p:cNvSpPr>
            <a:spLocks noGrp="1"/>
          </p:cNvSpPr>
          <p:nvPr>
            <p:ph type="body" idx="1" hasCustomPrompt="1"/>
          </p:nvPr>
        </p:nvSpPr>
        <p:spPr>
          <a:xfrm>
            <a:off x="675745" y="2160983"/>
            <a:ext cx="4185623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o-RO" noProof="0"/>
              <a:t>Clic pentru editare stiluri text Coordonator</a:t>
            </a:r>
          </a:p>
        </p:txBody>
      </p:sp>
      <p:sp>
        <p:nvSpPr>
          <p:cNvPr id="4" name="Substituent conținut 3"/>
          <p:cNvSpPr>
            <a:spLocks noGrp="1"/>
          </p:cNvSpPr>
          <p:nvPr>
            <p:ph sz="half" idx="2" hasCustomPrompt="1"/>
          </p:nvPr>
        </p:nvSpPr>
        <p:spPr>
          <a:xfrm>
            <a:off x="675745" y="2737245"/>
            <a:ext cx="4185623" cy="3304117"/>
          </a:xfrm>
        </p:spPr>
        <p:txBody>
          <a:bodyPr rtlCol="0">
            <a:normAutofit/>
          </a:bodyPr>
          <a:lstStyle/>
          <a:p>
            <a:pPr lvl="0" rtl="0"/>
            <a:r>
              <a:rPr lang="ro-RO" noProof="0"/>
              <a:t>Clic pentru editare stiluri text Coordonator</a:t>
            </a:r>
          </a:p>
          <a:p>
            <a:pPr lvl="1" rtl="0"/>
            <a:r>
              <a:rPr lang="ro-RO" noProof="0"/>
              <a:t>Al doilea nivel</a:t>
            </a:r>
          </a:p>
          <a:p>
            <a:pPr lvl="2" rtl="0"/>
            <a:r>
              <a:rPr lang="ro-RO" noProof="0"/>
              <a:t>Al treilea nivel</a:t>
            </a:r>
          </a:p>
          <a:p>
            <a:pPr lvl="3" rtl="0"/>
            <a:r>
              <a:rPr lang="ro-RO" noProof="0"/>
              <a:t>Al patrulea nivel</a:t>
            </a:r>
          </a:p>
          <a:p>
            <a:pPr lvl="4" rtl="0"/>
            <a:r>
              <a:rPr lang="ro-RO" noProof="0"/>
              <a:t>Al cincilea nivel</a:t>
            </a:r>
          </a:p>
        </p:txBody>
      </p:sp>
      <p:sp>
        <p:nvSpPr>
          <p:cNvPr id="5" name="Substituent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5088383" y="2160983"/>
            <a:ext cx="4185618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o-RO" noProof="0"/>
              <a:t>Clic pentru editare stiluri text Coordonator</a:t>
            </a:r>
          </a:p>
        </p:txBody>
      </p:sp>
      <p:sp>
        <p:nvSpPr>
          <p:cNvPr id="6" name="Substituent conținut 5"/>
          <p:cNvSpPr>
            <a:spLocks noGrp="1"/>
          </p:cNvSpPr>
          <p:nvPr>
            <p:ph sz="quarter" idx="4" hasCustomPrompt="1"/>
          </p:nvPr>
        </p:nvSpPr>
        <p:spPr>
          <a:xfrm>
            <a:off x="5088384" y="2737245"/>
            <a:ext cx="4185617" cy="3304117"/>
          </a:xfrm>
        </p:spPr>
        <p:txBody>
          <a:bodyPr rtlCol="0">
            <a:normAutofit/>
          </a:bodyPr>
          <a:lstStyle/>
          <a:p>
            <a:pPr lvl="0" rtl="0"/>
            <a:r>
              <a:rPr lang="ro-RO" noProof="0"/>
              <a:t>Clic pentru editare stiluri text Coordonator</a:t>
            </a:r>
          </a:p>
          <a:p>
            <a:pPr lvl="1" rtl="0"/>
            <a:r>
              <a:rPr lang="ro-RO" noProof="0"/>
              <a:t>Al doilea nivel</a:t>
            </a:r>
          </a:p>
          <a:p>
            <a:pPr lvl="2" rtl="0"/>
            <a:r>
              <a:rPr lang="ro-RO" noProof="0"/>
              <a:t>Al treilea nivel</a:t>
            </a:r>
          </a:p>
          <a:p>
            <a:pPr lvl="3" rtl="0"/>
            <a:r>
              <a:rPr lang="ro-RO" noProof="0"/>
              <a:t>Al patrulea nivel</a:t>
            </a:r>
          </a:p>
          <a:p>
            <a:pPr lvl="4" rtl="0"/>
            <a:r>
              <a:rPr lang="ro-RO" noProof="0"/>
              <a:t>Al cincilea nivel</a:t>
            </a:r>
          </a:p>
        </p:txBody>
      </p:sp>
      <p:sp>
        <p:nvSpPr>
          <p:cNvPr id="7" name="Substituent dată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5A24360-FC29-41EE-B500-D02CA2690FEE}" type="datetime1">
              <a:rPr lang="ro-RO" noProof="0" smtClean="0"/>
              <a:t>23.01.2022</a:t>
            </a:fld>
            <a:endParaRPr lang="ro-RO" noProof="0"/>
          </a:p>
        </p:txBody>
      </p:sp>
      <p:sp>
        <p:nvSpPr>
          <p:cNvPr id="8" name="Substituent subsol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o-RO" noProof="0"/>
          </a:p>
        </p:txBody>
      </p:sp>
      <p:sp>
        <p:nvSpPr>
          <p:cNvPr id="9" name="Substituent număr diapozitiv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o-RO" noProof="0" smtClean="0"/>
              <a:pPr rtl="0"/>
              <a:t>‹#›</a:t>
            </a:fld>
            <a:endParaRPr lang="ro-RO" noProof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 hasCustomPrompt="1"/>
          </p:nvPr>
        </p:nvSpPr>
        <p:spPr>
          <a:xfrm>
            <a:off x="677334" y="609600"/>
            <a:ext cx="8596668" cy="1320800"/>
          </a:xfrm>
        </p:spPr>
        <p:txBody>
          <a:bodyPr rtlCol="0"/>
          <a:lstStyle/>
          <a:p>
            <a:pPr rtl="0"/>
            <a:r>
              <a:rPr lang="ro-RO" noProof="0"/>
              <a:t>Clic pentru editare stil titlu Coordonator</a:t>
            </a:r>
          </a:p>
        </p:txBody>
      </p:sp>
      <p:sp>
        <p:nvSpPr>
          <p:cNvPr id="3" name="Substituent dată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E7579A4-DCB8-4428-A33A-9ED9CAB68DD7}" type="datetime1">
              <a:rPr lang="ro-RO" noProof="0" smtClean="0"/>
              <a:t>23.01.2022</a:t>
            </a:fld>
            <a:endParaRPr lang="ro-RO" noProof="0"/>
          </a:p>
        </p:txBody>
      </p:sp>
      <p:sp>
        <p:nvSpPr>
          <p:cNvPr id="4" name="Substituent subsol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o-RO" noProof="0"/>
          </a:p>
        </p:txBody>
      </p:sp>
      <p:sp>
        <p:nvSpPr>
          <p:cNvPr id="5" name="Substituent număr diapozitiv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o-RO" noProof="0" smtClean="0"/>
              <a:pPr rtl="0"/>
              <a:t>‹#›</a:t>
            </a:fld>
            <a:endParaRPr lang="ro-RO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D6F5706-593B-4B9C-AEB4-339105CE1B0F}" type="datetime1">
              <a:rPr lang="ro-RO" noProof="0" smtClean="0"/>
              <a:t>23.01.2022</a:t>
            </a:fld>
            <a:endParaRPr lang="ro-RO" noProof="0"/>
          </a:p>
        </p:txBody>
      </p:sp>
      <p:sp>
        <p:nvSpPr>
          <p:cNvPr id="3" name="Substituent subsol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o-RO" noProof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o-RO" noProof="0" smtClean="0"/>
              <a:pPr rtl="0"/>
              <a:t>‹#›</a:t>
            </a:fld>
            <a:endParaRPr lang="ro-RO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 hasCustomPrompt="1"/>
          </p:nvPr>
        </p:nvSpPr>
        <p:spPr>
          <a:xfrm>
            <a:off x="677334" y="1498604"/>
            <a:ext cx="3854528" cy="1278466"/>
          </a:xfrm>
        </p:spPr>
        <p:txBody>
          <a:bodyPr rtlCol="0" anchor="b">
            <a:normAutofit/>
          </a:bodyPr>
          <a:lstStyle>
            <a:lvl1pPr>
              <a:defRPr sz="2000"/>
            </a:lvl1pPr>
          </a:lstStyle>
          <a:p>
            <a:pPr rtl="0"/>
            <a:r>
              <a:rPr lang="ro-RO" noProof="0"/>
              <a:t>Clic pentru editare stil titlu Coordonator</a:t>
            </a:r>
          </a:p>
        </p:txBody>
      </p:sp>
      <p:sp>
        <p:nvSpPr>
          <p:cNvPr id="3" name="Substituent conținut 2"/>
          <p:cNvSpPr>
            <a:spLocks noGrp="1"/>
          </p:cNvSpPr>
          <p:nvPr>
            <p:ph idx="1" hasCustomPrompt="1"/>
          </p:nvPr>
        </p:nvSpPr>
        <p:spPr>
          <a:xfrm>
            <a:off x="4760461" y="514924"/>
            <a:ext cx="4513541" cy="5526437"/>
          </a:xfrm>
        </p:spPr>
        <p:txBody>
          <a:bodyPr rtlCol="0">
            <a:normAutofit/>
          </a:bodyPr>
          <a:lstStyle/>
          <a:p>
            <a:pPr lvl="0" rtl="0"/>
            <a:r>
              <a:rPr lang="ro-RO" noProof="0"/>
              <a:t>Clic pentru editare stiluri text Coordonator</a:t>
            </a:r>
          </a:p>
          <a:p>
            <a:pPr lvl="1" rtl="0"/>
            <a:r>
              <a:rPr lang="ro-RO" noProof="0"/>
              <a:t>Al doilea nivel</a:t>
            </a:r>
          </a:p>
          <a:p>
            <a:pPr lvl="2" rtl="0"/>
            <a:r>
              <a:rPr lang="ro-RO" noProof="0"/>
              <a:t>Al treilea nivel</a:t>
            </a:r>
          </a:p>
          <a:p>
            <a:pPr lvl="3" rtl="0"/>
            <a:r>
              <a:rPr lang="ro-RO" noProof="0"/>
              <a:t>Al patrulea nivel</a:t>
            </a:r>
          </a:p>
          <a:p>
            <a:pPr lvl="4" rtl="0"/>
            <a:r>
              <a:rPr lang="ro-RO" noProof="0"/>
              <a:t>Al cincilea nivel</a:t>
            </a:r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 hasCustomPrompt="1"/>
          </p:nvPr>
        </p:nvSpPr>
        <p:spPr>
          <a:xfrm>
            <a:off x="677334" y="2777069"/>
            <a:ext cx="3854528" cy="2584449"/>
          </a:xfrm>
        </p:spPr>
        <p:txBody>
          <a:bodyPr rtlCol="0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 rtl="0"/>
            <a:r>
              <a:rPr lang="ro-RO" noProof="0"/>
              <a:t>Clic pentru editare stiluri text Coordonator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3511193-20CC-42F2-8DBC-3FF37FA7DE82}" type="datetime1">
              <a:rPr lang="ro-RO" noProof="0" smtClean="0"/>
              <a:t>23.01.2022</a:t>
            </a:fld>
            <a:endParaRPr lang="ro-RO" noProof="0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o-RO" noProof="0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19954A3-9DFD-4C44-94BA-B95130A3BA1C}" type="slidenum">
              <a:rPr lang="ro-RO" noProof="0" smtClean="0"/>
              <a:t>‹#›</a:t>
            </a:fld>
            <a:endParaRPr lang="ro-RO" noProof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 hasCustomPrompt="1"/>
          </p:nvPr>
        </p:nvSpPr>
        <p:spPr>
          <a:xfrm>
            <a:off x="677334" y="4800600"/>
            <a:ext cx="8596667" cy="566738"/>
          </a:xfrm>
        </p:spPr>
        <p:txBody>
          <a:bodyPr rtlCol="0" anchor="b">
            <a:normAutofit/>
          </a:bodyPr>
          <a:lstStyle>
            <a:lvl1pPr algn="l">
              <a:defRPr sz="2400" b="0"/>
            </a:lvl1pPr>
          </a:lstStyle>
          <a:p>
            <a:pPr rtl="0"/>
            <a:r>
              <a:rPr lang="ro-RO" noProof="0"/>
              <a:t>Clic pentru editare stil titlu Coordonator</a:t>
            </a:r>
          </a:p>
        </p:txBody>
      </p:sp>
      <p:sp>
        <p:nvSpPr>
          <p:cNvPr id="3" name="Substituent imagine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ro-RO" noProof="0"/>
              <a:t>Faceți clic pe pictogramă pentru a adăuga o imagine</a:t>
            </a:r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 hasCustomPrompt="1"/>
          </p:nvPr>
        </p:nvSpPr>
        <p:spPr>
          <a:xfrm>
            <a:off x="677334" y="5367338"/>
            <a:ext cx="8596667" cy="674024"/>
          </a:xfr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o-RO" noProof="0"/>
              <a:t>Clic pentru editare stiluri text Coordonator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BD964B-81C5-4AA8-8D58-42B8BA0C6FE9}" type="datetime1">
              <a:rPr lang="ro-RO" noProof="0" smtClean="0"/>
              <a:t>23.01.2022</a:t>
            </a:fld>
            <a:endParaRPr lang="ro-RO" noProof="0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o-RO" noProof="0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o-RO" noProof="0" smtClean="0"/>
              <a:pPr rtl="0"/>
              <a:t>‹#›</a:t>
            </a:fld>
            <a:endParaRPr lang="ro-RO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Conector drept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drept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Dreptunghi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Dreptunghi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Triunghi isoscel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Dreptunghi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Dreptunghi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Dreptunghi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Triunghi isoscel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Triunghi isoscel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Substituent titlu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ro-RO" noProof="0"/>
              <a:t>Clic pentru editare stil titlu Coordonator</a:t>
            </a:r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o-RO" noProof="0" dirty="0"/>
              <a:t>Clic pentru editare stiluri text Coordonator</a:t>
            </a:r>
          </a:p>
          <a:p>
            <a:pPr lvl="1" rtl="0"/>
            <a:r>
              <a:rPr lang="ro-RO" noProof="0" dirty="0"/>
              <a:t>Al doilea nivel</a:t>
            </a:r>
          </a:p>
          <a:p>
            <a:pPr lvl="2" rtl="0"/>
            <a:r>
              <a:rPr lang="ro-RO" noProof="0" dirty="0"/>
              <a:t>Al treilea nivel</a:t>
            </a:r>
          </a:p>
          <a:p>
            <a:pPr lvl="3" rtl="0"/>
            <a:r>
              <a:rPr lang="ro-RO" noProof="0" dirty="0"/>
              <a:t>Al patrulea nivel</a:t>
            </a:r>
          </a:p>
          <a:p>
            <a:pPr lvl="4" rtl="0"/>
            <a:r>
              <a:rPr lang="ro-RO" noProof="0" dirty="0"/>
              <a:t>Al cincilea nivel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EAAA28DB-D83E-4C9E-8DBC-EF68B9FE8C34}" type="datetime1">
              <a:rPr lang="ro-RO" noProof="0" smtClean="0"/>
              <a:t>23.01.2022</a:t>
            </a:fld>
            <a:endParaRPr lang="ro-RO" noProof="0" dirty="0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o-RO" noProof="0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rtl="0"/>
            <a:fld id="{D57F1E4F-1CFF-5643-939E-217C01CDF565}" type="slidenum">
              <a:rPr lang="ro-RO" noProof="0" smtClean="0"/>
              <a:pPr rtl="0"/>
              <a:t>‹#›</a:t>
            </a:fld>
            <a:endParaRPr lang="ro-RO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diagramLayout" Target="../diagrams/layout3.xml"/><Relationship Id="rId7" Type="http://schemas.openxmlformats.org/officeDocument/2006/relationships/image" Target="../media/image35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18" Type="http://schemas.openxmlformats.org/officeDocument/2006/relationships/image" Target="../media/image19.png"/><Relationship Id="rId3" Type="http://schemas.openxmlformats.org/officeDocument/2006/relationships/image" Target="../media/image4.svg"/><Relationship Id="rId21" Type="http://schemas.openxmlformats.org/officeDocument/2006/relationships/image" Target="../media/image22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17" Type="http://schemas.openxmlformats.org/officeDocument/2006/relationships/image" Target="../media/image18.sv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10" Type="http://schemas.openxmlformats.org/officeDocument/2006/relationships/image" Target="../media/image11.png"/><Relationship Id="rId19" Type="http://schemas.openxmlformats.org/officeDocument/2006/relationships/image" Target="../media/image20.sv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ies-donjuanmanuel.centros.castillalamancha.es/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1979309" y="1615894"/>
            <a:ext cx="7200363" cy="1727287"/>
          </a:xfrm>
        </p:spPr>
        <p:txBody>
          <a:bodyPr rtlCol="0">
            <a:normAutofit fontScale="90000"/>
          </a:bodyPr>
          <a:lstStyle/>
          <a:p>
            <a:pPr algn="ctr">
              <a:lnSpc>
                <a:spcPct val="90000"/>
              </a:lnSpc>
            </a:pPr>
            <a:br>
              <a:rPr lang="ro-RO" sz="2200" dirty="0"/>
            </a:br>
            <a:br>
              <a:rPr lang="ro-RO" sz="2200" dirty="0"/>
            </a:br>
            <a:br>
              <a:rPr lang="ro-RO" sz="2200" dirty="0"/>
            </a:br>
            <a:r>
              <a:rPr lang="ro-RO" sz="4000" dirty="0"/>
              <a:t>Digital </a:t>
            </a:r>
            <a:r>
              <a:rPr lang="ro-RO" sz="4000" dirty="0" err="1"/>
              <a:t>Powers</a:t>
            </a:r>
            <a:r>
              <a:rPr lang="ro-RO" sz="4000" dirty="0"/>
              <a:t> for </a:t>
            </a:r>
            <a:r>
              <a:rPr lang="ro-RO" sz="4000" dirty="0" err="1"/>
              <a:t>Nature-Connected</a:t>
            </a:r>
            <a:r>
              <a:rPr lang="ro-RO" sz="4000" dirty="0"/>
              <a:t> </a:t>
            </a:r>
            <a:r>
              <a:rPr lang="ro-RO" sz="4000" dirty="0" err="1"/>
              <a:t>Schools</a:t>
            </a:r>
            <a:r>
              <a:rPr lang="ro-RO" sz="4000" dirty="0"/>
              <a:t> </a:t>
            </a:r>
            <a:br>
              <a:rPr lang="ro-RO" sz="3100" dirty="0">
                <a:ea typeface="+mj-lt"/>
                <a:cs typeface="+mj-lt"/>
              </a:rPr>
            </a:br>
            <a:r>
              <a:rPr lang="ro-RO" sz="3100" b="1" dirty="0">
                <a:ea typeface="+mj-lt"/>
                <a:cs typeface="+mj-lt"/>
              </a:rPr>
              <a:t>2021-1-RO01-KA121-SCH-000019423</a:t>
            </a:r>
            <a:endParaRPr lang="ro-RO" sz="2200" b="1" dirty="0"/>
          </a:p>
        </p:txBody>
      </p:sp>
      <p:sp>
        <p:nvSpPr>
          <p:cNvPr id="3" name="Subtitlu 2"/>
          <p:cNvSpPr>
            <a:spLocks noGrp="1"/>
          </p:cNvSpPr>
          <p:nvPr>
            <p:ph type="subTitle" idx="1"/>
          </p:nvPr>
        </p:nvSpPr>
        <p:spPr>
          <a:xfrm>
            <a:off x="781260" y="35507"/>
            <a:ext cx="4977562" cy="1972152"/>
          </a:xfrm>
        </p:spPr>
        <p:txBody>
          <a:bodyPr vert="horz" lIns="91440" tIns="45720" rIns="91440" bIns="45720" rtlCol="0">
            <a:normAutofit/>
          </a:bodyPr>
          <a:lstStyle/>
          <a:p>
            <a:pPr algn="l">
              <a:lnSpc>
                <a:spcPct val="90000"/>
              </a:lnSpc>
            </a:pPr>
            <a:endParaRPr lang="ro-RO" b="1" dirty="0">
              <a:ea typeface="+mn-lt"/>
              <a:cs typeface="+mn-lt"/>
            </a:endParaRPr>
          </a:p>
          <a:p>
            <a:pPr algn="l">
              <a:lnSpc>
                <a:spcPct val="90000"/>
              </a:lnSpc>
            </a:pPr>
            <a:r>
              <a:rPr lang="ro-RO" sz="2400" b="1" dirty="0">
                <a:solidFill>
                  <a:schemeClr val="tx1"/>
                </a:solidFill>
                <a:ea typeface="+mn-lt"/>
                <a:cs typeface="+mn-lt"/>
              </a:rPr>
              <a:t>Școala Gimnazială “Manolache Costache </a:t>
            </a:r>
            <a:r>
              <a:rPr lang="ro-RO" sz="2400" b="1" dirty="0" err="1">
                <a:solidFill>
                  <a:schemeClr val="tx1"/>
                </a:solidFill>
                <a:ea typeface="+mn-lt"/>
                <a:cs typeface="+mn-lt"/>
              </a:rPr>
              <a:t>Epureanu</a:t>
            </a:r>
            <a:r>
              <a:rPr lang="ro-RO" sz="2400" b="1" dirty="0">
                <a:solidFill>
                  <a:schemeClr val="tx1"/>
                </a:solidFill>
                <a:ea typeface="+mn-lt"/>
                <a:cs typeface="+mn-lt"/>
              </a:rPr>
              <a:t>”</a:t>
            </a:r>
          </a:p>
          <a:p>
            <a:pPr algn="l">
              <a:lnSpc>
                <a:spcPct val="90000"/>
              </a:lnSpc>
            </a:pPr>
            <a:r>
              <a:rPr lang="ro-RO" b="1" dirty="0"/>
              <a:t> Instituție  acreditată Erasmus+ 2021-2027</a:t>
            </a:r>
          </a:p>
        </p:txBody>
      </p:sp>
      <p:pic>
        <p:nvPicPr>
          <p:cNvPr id="7" name="Imagine 6" descr="O imagine care conține text, persoană, sport, grup&#10;&#10;Descriere generată automat">
            <a:extLst>
              <a:ext uri="{FF2B5EF4-FFF2-40B4-BE49-F238E27FC236}">
                <a16:creationId xmlns:a16="http://schemas.microsoft.com/office/drawing/2014/main" id="{49BF2B35-2C45-4CA1-B07D-6C63C2DFAE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0956" y="3514819"/>
            <a:ext cx="4977562" cy="2252346"/>
          </a:xfrm>
          <a:prstGeom prst="rect">
            <a:avLst/>
          </a:prstGeom>
        </p:spPr>
      </p:pic>
      <p:pic>
        <p:nvPicPr>
          <p:cNvPr id="9" name="Imagine 8">
            <a:extLst>
              <a:ext uri="{FF2B5EF4-FFF2-40B4-BE49-F238E27FC236}">
                <a16:creationId xmlns:a16="http://schemas.microsoft.com/office/drawing/2014/main" id="{FC85D904-21BE-4F3A-85A6-DD48221B0F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1304" y="201193"/>
            <a:ext cx="3459436" cy="1147216"/>
          </a:xfrm>
          <a:prstGeom prst="rect">
            <a:avLst/>
          </a:prstGeom>
        </p:spPr>
      </p:pic>
      <p:sp>
        <p:nvSpPr>
          <p:cNvPr id="4" name="CasetăText 3">
            <a:extLst>
              <a:ext uri="{FF2B5EF4-FFF2-40B4-BE49-F238E27FC236}">
                <a16:creationId xmlns:a16="http://schemas.microsoft.com/office/drawing/2014/main" id="{2CAA1DB3-531F-415E-8C84-2F13B2E863F8}"/>
              </a:ext>
            </a:extLst>
          </p:cNvPr>
          <p:cNvSpPr txBox="1"/>
          <p:nvPr/>
        </p:nvSpPr>
        <p:spPr>
          <a:xfrm>
            <a:off x="7176378" y="269725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ro-RO" dirty="0"/>
          </a:p>
        </p:txBody>
      </p:sp>
      <p:sp>
        <p:nvSpPr>
          <p:cNvPr id="6" name="CasetăText 5">
            <a:extLst>
              <a:ext uri="{FF2B5EF4-FFF2-40B4-BE49-F238E27FC236}">
                <a16:creationId xmlns:a16="http://schemas.microsoft.com/office/drawing/2014/main" id="{6D26F8B3-583F-49ED-B017-EA48A9429E5C}"/>
              </a:ext>
            </a:extLst>
          </p:cNvPr>
          <p:cNvSpPr txBox="1"/>
          <p:nvPr/>
        </p:nvSpPr>
        <p:spPr>
          <a:xfrm flipV="1">
            <a:off x="5068558" y="3698230"/>
            <a:ext cx="2541917" cy="1626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ro-RO" dirty="0"/>
          </a:p>
        </p:txBody>
      </p:sp>
      <p:sp>
        <p:nvSpPr>
          <p:cNvPr id="5" name="CasetăText 4">
            <a:extLst>
              <a:ext uri="{FF2B5EF4-FFF2-40B4-BE49-F238E27FC236}">
                <a16:creationId xmlns:a16="http://schemas.microsoft.com/office/drawing/2014/main" id="{2979328E-54C0-4AD9-B0E8-494B1F0F6055}"/>
              </a:ext>
            </a:extLst>
          </p:cNvPr>
          <p:cNvSpPr txBox="1"/>
          <p:nvPr/>
        </p:nvSpPr>
        <p:spPr>
          <a:xfrm>
            <a:off x="7307019" y="5950576"/>
            <a:ext cx="4748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Prezentare realizată de coordonatorul proiectului, prof. Paula Toporaș </a:t>
            </a:r>
          </a:p>
        </p:txBody>
      </p:sp>
    </p:spTree>
    <p:extLst>
      <p:ext uri="{BB962C8B-B14F-4D97-AF65-F5344CB8AC3E}">
        <p14:creationId xmlns:p14="http://schemas.microsoft.com/office/powerpoint/2010/main" val="521040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4" name="Imagine 4" descr="O imagine care conține persoană, interior, perete, persoane&#10;&#10;Descriere generată automat">
            <a:extLst>
              <a:ext uri="{FF2B5EF4-FFF2-40B4-BE49-F238E27FC236}">
                <a16:creationId xmlns:a16="http://schemas.microsoft.com/office/drawing/2014/main" id="{00965BE6-120E-469D-B9A0-B19C96732D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824" t="9091" r="3414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u 1">
            <a:extLst>
              <a:ext uri="{FF2B5EF4-FFF2-40B4-BE49-F238E27FC236}">
                <a16:creationId xmlns:a16="http://schemas.microsoft.com/office/drawing/2014/main" id="{E3A064DC-9513-421A-A64F-2F97D3399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867" y="1678666"/>
            <a:ext cx="4088190" cy="236909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3700"/>
              <a:t>Curs Roma, Italia</a:t>
            </a:r>
            <a:br>
              <a:rPr lang="en-US" sz="3700"/>
            </a:br>
            <a:r>
              <a:rPr lang="en-US" sz="3700"/>
              <a:t>Interactive ICT for an effective classroom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933637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5F7E3B-C5F1-40E0-A491-558BAFBC1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241804" y="1460500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u 1">
            <a:extLst>
              <a:ext uri="{FF2B5EF4-FFF2-40B4-BE49-F238E27FC236}">
                <a16:creationId xmlns:a16="http://schemas.microsoft.com/office/drawing/2014/main" id="{369149BD-7C1F-488D-96D9-8ADCB2837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200" y="-172713"/>
            <a:ext cx="3367359" cy="5224724"/>
          </a:xfrm>
        </p:spPr>
        <p:txBody>
          <a:bodyPr anchor="ctr">
            <a:normAutofit/>
          </a:bodyPr>
          <a:lstStyle/>
          <a:p>
            <a:pPr algn="ctr"/>
            <a:r>
              <a:rPr lang="ro-RO" dirty="0"/>
              <a:t>CE AVEM DE FĂCUT ÎN CONTINUARE? 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CED897A2-E039-401F-80A9-5EC2697746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5" y="816638"/>
            <a:ext cx="4619706" cy="5224724"/>
          </a:xfrm>
        </p:spPr>
        <p:txBody>
          <a:bodyPr anchor="ctr">
            <a:normAutofit/>
          </a:bodyPr>
          <a:lstStyle/>
          <a:p>
            <a:r>
              <a:rPr lang="ro-RO"/>
              <a:t>- ATELIERE DE LUCRU LUNARE LA NIVELUL INSTITUȚIEI PENTRU ÎNVĂȚAREA NOILOR APLICAȚII</a:t>
            </a:r>
          </a:p>
          <a:p>
            <a:r>
              <a:rPr lang="ro-RO"/>
              <a:t>- EVENIMENTE DE DISEMINARE LA PARTENERII LOCALI, REGIONALI </a:t>
            </a:r>
          </a:p>
          <a:p>
            <a:r>
              <a:rPr lang="ro-RO"/>
              <a:t>- PANOUL ERASMUS+</a:t>
            </a:r>
          </a:p>
          <a:p>
            <a:r>
              <a:rPr lang="ro-RO"/>
              <a:t>- CONTINUAREA MENAJĂRII GRĂDINII PEDAGOGICE</a:t>
            </a:r>
          </a:p>
          <a:p>
            <a:r>
              <a:rPr lang="ro-RO"/>
              <a:t>- VIZITA PREGĂTITOARE COORDONATORI</a:t>
            </a:r>
          </a:p>
          <a:p>
            <a:r>
              <a:rPr lang="ro-RO"/>
              <a:t>- JOB-SHADOWING</a:t>
            </a:r>
          </a:p>
          <a:p>
            <a:r>
              <a:rPr lang="ro-RO"/>
              <a:t>-MOBILITĂȚILE ELEVILOR</a:t>
            </a:r>
            <a:endParaRPr lang="ro-RO" dirty="0"/>
          </a:p>
        </p:txBody>
      </p:sp>
      <p:pic>
        <p:nvPicPr>
          <p:cNvPr id="10" name="Grafic 9" descr="Dandelion with solid fill">
            <a:extLst>
              <a:ext uri="{FF2B5EF4-FFF2-40B4-BE49-F238E27FC236}">
                <a16:creationId xmlns:a16="http://schemas.microsoft.com/office/drawing/2014/main" id="{8DDC0CB5-FA71-4905-8ECC-6C592E650A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66966" y="3691329"/>
            <a:ext cx="2169826" cy="2169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126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ine 4">
            <a:extLst>
              <a:ext uri="{FF2B5EF4-FFF2-40B4-BE49-F238E27FC236}">
                <a16:creationId xmlns:a16="http://schemas.microsoft.com/office/drawing/2014/main" id="{FA0C604A-BA9D-409A-A24D-81EA6AF5D6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801" r="8066" b="1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u 1">
            <a:extLst>
              <a:ext uri="{FF2B5EF4-FFF2-40B4-BE49-F238E27FC236}">
                <a16:creationId xmlns:a16="http://schemas.microsoft.com/office/drawing/2014/main" id="{AC5C0131-0C1E-454E-BEF2-B2C1340DA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r>
              <a:rPr lang="ro-RO"/>
              <a:t>Job-</a:t>
            </a:r>
            <a:r>
              <a:rPr lang="ro-RO" err="1"/>
              <a:t>shadowing</a:t>
            </a:r>
            <a:endParaRPr lang="ro-RO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CFB74346-1A13-4806-8C22-3126F4FB7F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3851122" cy="3880773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ro-RO" sz="1400">
                <a:ea typeface="+mn-lt"/>
                <a:cs typeface="+mn-lt"/>
              </a:rPr>
              <a:t>-o perioadă de formare într-una dintre țările reprezentate în consorțiu: această activitate sprijină dezvoltarea profesională a personalul didactic și nedidactic din instituțiile de învățământ superior, sub forma: </a:t>
            </a:r>
          </a:p>
          <a:p>
            <a:pPr>
              <a:lnSpc>
                <a:spcPct val="90000"/>
              </a:lnSpc>
            </a:pPr>
            <a:r>
              <a:rPr lang="ro-RO" sz="1400">
                <a:ea typeface="+mn-lt"/>
                <a:cs typeface="+mn-lt"/>
              </a:rPr>
              <a:t>- observarea la locul de muncă („job </a:t>
            </a:r>
            <a:r>
              <a:rPr lang="ro-RO" sz="1400" err="1">
                <a:ea typeface="+mn-lt"/>
                <a:cs typeface="+mn-lt"/>
              </a:rPr>
              <a:t>shadowing</a:t>
            </a:r>
            <a:r>
              <a:rPr lang="ro-RO" sz="1400">
                <a:ea typeface="+mn-lt"/>
                <a:cs typeface="+mn-lt"/>
              </a:rPr>
              <a:t>”)/perioade de observare/sesiuni de formare în cadrul unei instituții de învățământ superior partenere sau în cadrul oricărei alte organizații relevante din străinătate</a:t>
            </a:r>
          </a:p>
          <a:p>
            <a:pPr>
              <a:lnSpc>
                <a:spcPct val="90000"/>
              </a:lnSpc>
            </a:pPr>
            <a:endParaRPr lang="ro-RO" sz="1400"/>
          </a:p>
          <a:p>
            <a:pPr>
              <a:lnSpc>
                <a:spcPct val="90000"/>
              </a:lnSpc>
            </a:pPr>
            <a:r>
              <a:rPr lang="ro-RO" sz="1400"/>
              <a:t>Școala pentru job-</a:t>
            </a:r>
            <a:r>
              <a:rPr lang="ro-RO" sz="1400" err="1"/>
              <a:t>shadowing</a:t>
            </a:r>
            <a:r>
              <a:rPr lang="ro-RO" sz="1400"/>
              <a:t>: </a:t>
            </a:r>
            <a:r>
              <a:rPr lang="ro-RO" sz="1400">
                <a:ea typeface="+mn-lt"/>
                <a:cs typeface="+mn-lt"/>
              </a:rPr>
              <a:t>https://www.ipseoagagliardi.edu.it</a:t>
            </a:r>
            <a:endParaRPr lang="ro-RO" sz="140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3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5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7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678591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u 1">
            <a:extLst>
              <a:ext uri="{FF2B5EF4-FFF2-40B4-BE49-F238E27FC236}">
                <a16:creationId xmlns:a16="http://schemas.microsoft.com/office/drawing/2014/main" id="{52E712B6-6CFF-46A4-BC63-1DF9B3B9C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98" y="-224682"/>
            <a:ext cx="4512989" cy="2227730"/>
          </a:xfrm>
        </p:spPr>
        <p:txBody>
          <a:bodyPr anchor="ctr">
            <a:normAutofit/>
          </a:bodyPr>
          <a:lstStyle/>
          <a:p>
            <a:r>
              <a:rPr lang="ro-RO" dirty="0">
                <a:solidFill>
                  <a:srgbClr val="FFFFFF"/>
                </a:solidFill>
              </a:rPr>
              <a:t>Activități vizită parteneri </a:t>
            </a:r>
          </a:p>
        </p:txBody>
      </p:sp>
      <p:pic>
        <p:nvPicPr>
          <p:cNvPr id="5" name="Grafic 4" descr="Schoolhouse with solid fill">
            <a:extLst>
              <a:ext uri="{FF2B5EF4-FFF2-40B4-BE49-F238E27FC236}">
                <a16:creationId xmlns:a16="http://schemas.microsoft.com/office/drawing/2014/main" id="{F20846E7-402A-411E-9BA5-812465A926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7251" y="1545062"/>
            <a:ext cx="3856774" cy="3856774"/>
          </a:xfrm>
          <a:prstGeom prst="rect">
            <a:avLst/>
          </a:prstGeom>
        </p:spPr>
      </p:pic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BF05D7BB-96CB-4B15-8205-777099784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1555" y="1635061"/>
            <a:ext cx="4559156" cy="4089877"/>
          </a:xfrm>
        </p:spPr>
        <p:txBody>
          <a:bodyPr vert="horz" lIns="91440" tIns="45720" rIns="91440" bIns="45720" rtlCol="0" anchor="t">
            <a:normAutofit fontScale="25000" lnSpcReduction="20000"/>
          </a:bodyPr>
          <a:lstStyle/>
          <a:p>
            <a:pPr>
              <a:lnSpc>
                <a:spcPct val="90000"/>
              </a:lnSpc>
            </a:pPr>
            <a:r>
              <a:rPr lang="ro-RO" sz="8000" dirty="0">
                <a:solidFill>
                  <a:srgbClr val="FFFFFF"/>
                </a:solidFill>
              </a:rPr>
              <a:t>Perioada: 2-9 aprilie</a:t>
            </a:r>
          </a:p>
          <a:p>
            <a:pPr>
              <a:lnSpc>
                <a:spcPct val="90000"/>
              </a:lnSpc>
            </a:pPr>
            <a:endParaRPr lang="ro-RO" sz="80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r>
              <a:rPr lang="ro-RO" sz="8000" dirty="0">
                <a:solidFill>
                  <a:srgbClr val="FFFFFF"/>
                </a:solidFill>
              </a:rPr>
              <a:t>Număr participanți : 12 elevi 14 ani + 3cadre didactice</a:t>
            </a:r>
          </a:p>
          <a:p>
            <a:pPr>
              <a:lnSpc>
                <a:spcPct val="90000"/>
              </a:lnSpc>
            </a:pPr>
            <a:endParaRPr lang="ro-RO" sz="80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r>
              <a:rPr lang="ro-RO" sz="8000" dirty="0">
                <a:solidFill>
                  <a:srgbClr val="FFFFFF"/>
                </a:solidFill>
              </a:rPr>
              <a:t>Obiectivele lor: </a:t>
            </a:r>
            <a:r>
              <a:rPr lang="ro-RO" sz="8000" b="1" dirty="0" err="1">
                <a:solidFill>
                  <a:srgbClr val="FFFFFF"/>
                </a:solidFill>
              </a:rPr>
              <a:t>Learning</a:t>
            </a:r>
            <a:r>
              <a:rPr lang="ro-RO" sz="8000" b="1" dirty="0">
                <a:solidFill>
                  <a:srgbClr val="FFFFFF"/>
                </a:solidFill>
              </a:rPr>
              <a:t> </a:t>
            </a:r>
            <a:r>
              <a:rPr lang="ro-RO" sz="8000" b="1" dirty="0" err="1">
                <a:solidFill>
                  <a:srgbClr val="FFFFFF"/>
                </a:solidFill>
              </a:rPr>
              <a:t>from</a:t>
            </a:r>
            <a:r>
              <a:rPr lang="ro-RO" sz="8000" b="1" dirty="0">
                <a:solidFill>
                  <a:srgbClr val="FFFFFF"/>
                </a:solidFill>
              </a:rPr>
              <a:t> </a:t>
            </a:r>
            <a:r>
              <a:rPr lang="ro-RO" sz="8000" b="1" dirty="0" err="1">
                <a:solidFill>
                  <a:srgbClr val="FFFFFF"/>
                </a:solidFill>
              </a:rPr>
              <a:t>nature</a:t>
            </a:r>
            <a:endParaRPr lang="ro-RO" sz="8000" b="1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endParaRPr lang="ro-RO" sz="8000" b="1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r>
              <a:rPr lang="ro-RO" sz="8000" dirty="0">
                <a:solidFill>
                  <a:srgbClr val="FFFFFF"/>
                </a:solidFill>
              </a:rPr>
              <a:t>Cazare elevi în familii  </a:t>
            </a:r>
          </a:p>
          <a:p>
            <a:pPr>
              <a:lnSpc>
                <a:spcPct val="90000"/>
              </a:lnSpc>
            </a:pPr>
            <a:r>
              <a:rPr lang="ro-RO" sz="8000" dirty="0">
                <a:solidFill>
                  <a:srgbClr val="FFFFFF"/>
                </a:solidFill>
              </a:rPr>
              <a:t>Activități în școală ( asistență ore, ateliere diverse despre tradițiile de Paști, zi dedicată tradițiilor și mâncărurilor tradiționale)</a:t>
            </a:r>
          </a:p>
          <a:p>
            <a:pPr>
              <a:lnSpc>
                <a:spcPct val="90000"/>
              </a:lnSpc>
            </a:pPr>
            <a:endParaRPr lang="ro-RO" sz="80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r>
              <a:rPr lang="ro-RO" sz="8000" dirty="0">
                <a:solidFill>
                  <a:srgbClr val="FFFFFF"/>
                </a:solidFill>
              </a:rPr>
              <a:t>Vizite în oraș și împrejurimi (Iași)</a:t>
            </a:r>
          </a:p>
          <a:p>
            <a:pPr>
              <a:lnSpc>
                <a:spcPct val="90000"/>
              </a:lnSpc>
            </a:pPr>
            <a:endParaRPr lang="ro-RO" sz="80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endParaRPr lang="ro-RO" sz="13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2177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B17C5CA6-CDCE-48E5-85CC-81E433763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ro-RO" dirty="0"/>
              <a:t>Mobilitatea de învățare pentru elevi – </a:t>
            </a:r>
            <a:r>
              <a:rPr lang="ro-RO" dirty="0" err="1"/>
              <a:t>Cifuentes</a:t>
            </a:r>
            <a:r>
              <a:rPr lang="ro-RO" dirty="0"/>
              <a:t>, Guadalajara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14C01D08-1066-477B-98C3-3C7E1DB82D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1354" y="1735443"/>
            <a:ext cx="4771425" cy="53249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o-RO" dirty="0"/>
              <a:t>Perioada: 8-16 mai </a:t>
            </a:r>
          </a:p>
          <a:p>
            <a:pPr>
              <a:lnSpc>
                <a:spcPct val="90000"/>
              </a:lnSpc>
            </a:pPr>
            <a:endParaRPr lang="ro-RO" dirty="0"/>
          </a:p>
          <a:p>
            <a:pPr>
              <a:lnSpc>
                <a:spcPct val="90000"/>
              </a:lnSpc>
            </a:pPr>
            <a:r>
              <a:rPr lang="ro-RO" dirty="0"/>
              <a:t>10 elevi și 2 cadre didactice</a:t>
            </a:r>
          </a:p>
          <a:p>
            <a:pPr>
              <a:lnSpc>
                <a:spcPct val="90000"/>
              </a:lnSpc>
            </a:pPr>
            <a:endParaRPr lang="ro-RO" dirty="0"/>
          </a:p>
          <a:p>
            <a:pPr>
              <a:lnSpc>
                <a:spcPct val="90000"/>
              </a:lnSpc>
            </a:pPr>
            <a:r>
              <a:rPr lang="ro-RO" dirty="0"/>
              <a:t>Activități: ateliere de lucru, asistență ore, observarea grădinii școlare, activități comune etc. </a:t>
            </a:r>
          </a:p>
          <a:p>
            <a:pPr>
              <a:lnSpc>
                <a:spcPct val="90000"/>
              </a:lnSpc>
            </a:pPr>
            <a:endParaRPr lang="ro-RO" dirty="0"/>
          </a:p>
          <a:p>
            <a:pPr>
              <a:lnSpc>
                <a:spcPct val="90000"/>
              </a:lnSpc>
            </a:pPr>
            <a:r>
              <a:rPr lang="ro-RO" dirty="0"/>
              <a:t>Vizite în zona apropiată –Guadalajara</a:t>
            </a:r>
          </a:p>
          <a:p>
            <a:pPr>
              <a:lnSpc>
                <a:spcPct val="90000"/>
              </a:lnSpc>
            </a:pPr>
            <a:endParaRPr lang="ro-RO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ro-RO" dirty="0"/>
              <a:t>Excursie Madrid</a:t>
            </a:r>
          </a:p>
        </p:txBody>
      </p:sp>
      <p:pic>
        <p:nvPicPr>
          <p:cNvPr id="1026" name="Picture 2" descr="Comer y dormir Cifuentes | TCLM">
            <a:extLst>
              <a:ext uri="{FF2B5EF4-FFF2-40B4-BE49-F238E27FC236}">
                <a16:creationId xmlns:a16="http://schemas.microsoft.com/office/drawing/2014/main" id="{C3C57B4F-D6FF-4705-8517-FBE1FE0E58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76" r="9434" b="-1"/>
          <a:stretch/>
        </p:blipFill>
        <p:spPr bwMode="auto">
          <a:xfrm>
            <a:off x="677334" y="2159331"/>
            <a:ext cx="5423429" cy="3882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72442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655AE6B0-AC9E-4167-806F-E9DB135FC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u 1">
            <a:extLst>
              <a:ext uri="{FF2B5EF4-FFF2-40B4-BE49-F238E27FC236}">
                <a16:creationId xmlns:a16="http://schemas.microsoft.com/office/drawing/2014/main" id="{317A361E-D553-404F-9B64-DBCC0D5C8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10" y="297299"/>
            <a:ext cx="3547581" cy="4093028"/>
          </a:xfrm>
        </p:spPr>
        <p:txBody>
          <a:bodyPr anchor="ctr">
            <a:normAutofit/>
          </a:bodyPr>
          <a:lstStyle/>
          <a:p>
            <a:r>
              <a:rPr lang="ro-RO" sz="4400" dirty="0"/>
              <a:t>Ce ne dorim să obținem până în 2027?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523416A-383B-4FDC-B4C9-D8EDDFE9C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267" y="-8467"/>
            <a:ext cx="4766733" cy="6866467"/>
            <a:chOff x="7425267" y="-8467"/>
            <a:chExt cx="4766733" cy="6866467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CB0D29D5-3F7C-4197-821B-6D60A66CC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347FB49A-3541-428A-AADE-682A3C505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 23">
              <a:extLst>
                <a:ext uri="{FF2B5EF4-FFF2-40B4-BE49-F238E27FC236}">
                  <a16:creationId xmlns:a16="http://schemas.microsoft.com/office/drawing/2014/main" id="{D96F53DC-08F1-42C6-B558-B83D54B27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25">
              <a:extLst>
                <a:ext uri="{FF2B5EF4-FFF2-40B4-BE49-F238E27FC236}">
                  <a16:creationId xmlns:a16="http://schemas.microsoft.com/office/drawing/2014/main" id="{AFE48CAF-A51C-463F-A570-ED99439A5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Isosceles Triangle 38">
              <a:extLst>
                <a:ext uri="{FF2B5EF4-FFF2-40B4-BE49-F238E27FC236}">
                  <a16:creationId xmlns:a16="http://schemas.microsoft.com/office/drawing/2014/main" id="{01F0C48B-50FF-4351-8207-16D0960483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Rectangle 27">
              <a:extLst>
                <a:ext uri="{FF2B5EF4-FFF2-40B4-BE49-F238E27FC236}">
                  <a16:creationId xmlns:a16="http://schemas.microsoft.com/office/drawing/2014/main" id="{300384B6-5ED6-4F91-A548-B706D8375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28">
              <a:extLst>
                <a:ext uri="{FF2B5EF4-FFF2-40B4-BE49-F238E27FC236}">
                  <a16:creationId xmlns:a16="http://schemas.microsoft.com/office/drawing/2014/main" id="{337AFFAE-C182-463C-9459-8AB3C69D9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2" name="Rectangle 29">
              <a:extLst>
                <a:ext uri="{FF2B5EF4-FFF2-40B4-BE49-F238E27FC236}">
                  <a16:creationId xmlns:a16="http://schemas.microsoft.com/office/drawing/2014/main" id="{510ACF17-C3F0-42BF-BDEB-D07927712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Isosceles Triangle 42">
              <a:extLst>
                <a:ext uri="{FF2B5EF4-FFF2-40B4-BE49-F238E27FC236}">
                  <a16:creationId xmlns:a16="http://schemas.microsoft.com/office/drawing/2014/main" id="{E804EFD0-B84E-476F-9FC6-6C4A42EA0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87BD1F4E-A66D-4C06-86DA-8D56CA7A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719" y="0"/>
            <a:ext cx="621428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8" name="Substituent conținut 2">
            <a:extLst>
              <a:ext uri="{FF2B5EF4-FFF2-40B4-BE49-F238E27FC236}">
                <a16:creationId xmlns:a16="http://schemas.microsoft.com/office/drawing/2014/main" id="{1B715470-C905-4ED6-AA6D-CA6B188800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404514"/>
              </p:ext>
            </p:extLst>
          </p:nvPr>
        </p:nvGraphicFramePr>
        <p:xfrm>
          <a:off x="4916553" y="944563"/>
          <a:ext cx="6628804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Grafic 3" descr="User network with solid fill">
            <a:extLst>
              <a:ext uri="{FF2B5EF4-FFF2-40B4-BE49-F238E27FC236}">
                <a16:creationId xmlns:a16="http://schemas.microsoft.com/office/drawing/2014/main" id="{F3B2B4F8-4CD9-4388-98EC-504645905B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473592" y="3970867"/>
            <a:ext cx="2105745" cy="210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9963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7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8" name="Isosceles Triangle 67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9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0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1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2" name="Isosceles Triangle 71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3" name="Isosceles Triangle 72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3" name="Imagine 2" descr="Sea of hands in the middle">
            <a:extLst>
              <a:ext uri="{FF2B5EF4-FFF2-40B4-BE49-F238E27FC236}">
                <a16:creationId xmlns:a16="http://schemas.microsoft.com/office/drawing/2014/main" id="{1B386E8D-B2A6-423C-B1B9-86A77A4E70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91" t="9056" b="14336"/>
          <a:stretch/>
        </p:blipFill>
        <p:spPr>
          <a:xfrm>
            <a:off x="119922" y="8477"/>
            <a:ext cx="12191999" cy="6857990"/>
          </a:xfrm>
          <a:prstGeom prst="rect">
            <a:avLst/>
          </a:prstGeom>
        </p:spPr>
      </p:pic>
      <p:sp>
        <p:nvSpPr>
          <p:cNvPr id="75" name="Isosceles Triangle 74">
            <a:extLst>
              <a:ext uri="{FF2B5EF4-FFF2-40B4-BE49-F238E27FC236}">
                <a16:creationId xmlns:a16="http://schemas.microsoft.com/office/drawing/2014/main" id="{3559A5F2-8BE0-4998-A1E4-1B145465A9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7" name="Parallelogram 76">
            <a:extLst>
              <a:ext uri="{FF2B5EF4-FFF2-40B4-BE49-F238E27FC236}">
                <a16:creationId xmlns:a16="http://schemas.microsoft.com/office/drawing/2014/main" id="{3A6596D4-D53C-424F-9F16-CC8686C079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84541" y="0"/>
            <a:ext cx="7315200" cy="6858000"/>
          </a:xfrm>
          <a:prstGeom prst="parallelogram">
            <a:avLst>
              <a:gd name="adj" fmla="val 14937"/>
            </a:avLst>
          </a:prstGeom>
          <a:solidFill>
            <a:schemeClr val="tx1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81BB890B-70D4-42FE-A599-6AEF1A42D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3842D646-B58C-43C8-8152-01BC782B72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Rectangle 23">
            <a:extLst>
              <a:ext uri="{FF2B5EF4-FFF2-40B4-BE49-F238E27FC236}">
                <a16:creationId xmlns:a16="http://schemas.microsoft.com/office/drawing/2014/main" id="{9772CABD-4211-42AA-B349-D4002E52F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5" name="Rectangle 25">
            <a:extLst>
              <a:ext uri="{FF2B5EF4-FFF2-40B4-BE49-F238E27FC236}">
                <a16:creationId xmlns:a16="http://schemas.microsoft.com/office/drawing/2014/main" id="{BBD91630-4DBA-4294-8016-FEB5C3B0C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7" name="Isosceles Triangle 86">
            <a:extLst>
              <a:ext uri="{FF2B5EF4-FFF2-40B4-BE49-F238E27FC236}">
                <a16:creationId xmlns:a16="http://schemas.microsoft.com/office/drawing/2014/main" id="{E67D1587-504D-41BC-9D48-B61257BFB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CasetăText 3">
            <a:extLst>
              <a:ext uri="{FF2B5EF4-FFF2-40B4-BE49-F238E27FC236}">
                <a16:creationId xmlns:a16="http://schemas.microsoft.com/office/drawing/2014/main" id="{D3B2F5C9-761C-4335-8FFD-89F1EEDF4F3C}"/>
              </a:ext>
            </a:extLst>
          </p:cNvPr>
          <p:cNvSpPr txBox="1"/>
          <p:nvPr/>
        </p:nvSpPr>
        <p:spPr>
          <a:xfrm>
            <a:off x="4704200" y="1678665"/>
            <a:ext cx="4569803" cy="236913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  </a:t>
            </a:r>
          </a:p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b="1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b="1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b="1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b="1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b="1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300" b="1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Vă</a:t>
            </a:r>
            <a:r>
              <a:rPr lang="en-US" sz="43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300" b="1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mulțumim</a:t>
            </a:r>
            <a:r>
              <a:rPr lang="en-US" sz="43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endParaRPr lang="ro-RO" sz="4300" b="1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300" b="1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pentru</a:t>
            </a:r>
            <a:r>
              <a:rPr lang="en-US" sz="43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300" b="1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atenție</a:t>
            </a:r>
            <a:r>
              <a:rPr lang="en-US" sz="43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!</a:t>
            </a:r>
          </a:p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b="1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b="1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b="1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b="1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9" name="Rectangle 27">
            <a:extLst>
              <a:ext uri="{FF2B5EF4-FFF2-40B4-BE49-F238E27FC236}">
                <a16:creationId xmlns:a16="http://schemas.microsoft.com/office/drawing/2014/main" id="{8765DD1A-F044-4DE7-8A9B-7C30DC85A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1" name="Rectangle 28">
            <a:extLst>
              <a:ext uri="{FF2B5EF4-FFF2-40B4-BE49-F238E27FC236}">
                <a16:creationId xmlns:a16="http://schemas.microsoft.com/office/drawing/2014/main" id="{2FE2170D-72D6-48A8-8E9A-BFF3BF03D0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3" name="Rectangle 29">
            <a:extLst>
              <a:ext uri="{FF2B5EF4-FFF2-40B4-BE49-F238E27FC236}">
                <a16:creationId xmlns:a16="http://schemas.microsoft.com/office/drawing/2014/main" id="{01D19436-094D-463D-AFEA-870FDBD03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5" name="Isosceles Triangle 94">
            <a:extLst>
              <a:ext uri="{FF2B5EF4-FFF2-40B4-BE49-F238E27FC236}">
                <a16:creationId xmlns:a16="http://schemas.microsoft.com/office/drawing/2014/main" id="{9A2DE6E0-967C-4C58-8558-EC08F1138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12388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tăText 1">
            <a:extLst>
              <a:ext uri="{FF2B5EF4-FFF2-40B4-BE49-F238E27FC236}">
                <a16:creationId xmlns:a16="http://schemas.microsoft.com/office/drawing/2014/main" id="{FE8B9AF2-D8FB-459C-91C3-CA30F664B48E}"/>
              </a:ext>
            </a:extLst>
          </p:cNvPr>
          <p:cNvSpPr txBox="1"/>
          <p:nvPr/>
        </p:nvSpPr>
        <p:spPr>
          <a:xfrm>
            <a:off x="2063156" y="2089112"/>
            <a:ext cx="638955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4000" dirty="0"/>
              <a:t>Ce este Erasmus+?</a:t>
            </a:r>
          </a:p>
          <a:p>
            <a:pPr algn="ctr"/>
            <a:r>
              <a:rPr lang="ro-RO" sz="2000" b="0" i="0" dirty="0">
                <a:effectLst/>
                <a:latin typeface="coranto-2"/>
              </a:rPr>
              <a:t>Erasmus+ este programul Uniunii Europene în domeniile educație, formare profesională, tineret și sport pentru perioada 2021-2027. Acesta oferă oportunități de mobilitate și cooperare pentru toți actorii implicați activ în domeniile menționate, fie ca persoane sau ca instituții/organizații.</a:t>
            </a:r>
            <a:endParaRPr lang="ro-RO" sz="2000" dirty="0"/>
          </a:p>
        </p:txBody>
      </p:sp>
      <p:pic>
        <p:nvPicPr>
          <p:cNvPr id="18" name="Grafic 17" descr="Professor female with solid fill">
            <a:extLst>
              <a:ext uri="{FF2B5EF4-FFF2-40B4-BE49-F238E27FC236}">
                <a16:creationId xmlns:a16="http://schemas.microsoft.com/office/drawing/2014/main" id="{1E3811D1-FB02-4C4F-BAF8-2821D3C782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9062" y="2147031"/>
            <a:ext cx="914400" cy="914400"/>
          </a:xfrm>
          <a:prstGeom prst="rect">
            <a:avLst/>
          </a:prstGeom>
        </p:spPr>
      </p:pic>
      <p:pic>
        <p:nvPicPr>
          <p:cNvPr id="20" name="Grafic 19" descr="Classroom outline">
            <a:extLst>
              <a:ext uri="{FF2B5EF4-FFF2-40B4-BE49-F238E27FC236}">
                <a16:creationId xmlns:a16="http://schemas.microsoft.com/office/drawing/2014/main" id="{F5AE442F-9282-485F-97D0-030662567F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09153" y="3745852"/>
            <a:ext cx="914400" cy="914400"/>
          </a:xfrm>
          <a:prstGeom prst="rect">
            <a:avLst/>
          </a:prstGeom>
        </p:spPr>
      </p:pic>
      <p:grpSp>
        <p:nvGrpSpPr>
          <p:cNvPr id="25" name="Grupare 24">
            <a:extLst>
              <a:ext uri="{FF2B5EF4-FFF2-40B4-BE49-F238E27FC236}">
                <a16:creationId xmlns:a16="http://schemas.microsoft.com/office/drawing/2014/main" id="{7560F6EE-D881-4E60-9608-D3825FD4C345}"/>
              </a:ext>
            </a:extLst>
          </p:cNvPr>
          <p:cNvGrpSpPr/>
          <p:nvPr/>
        </p:nvGrpSpPr>
        <p:grpSpPr>
          <a:xfrm>
            <a:off x="3794618" y="4683043"/>
            <a:ext cx="1064400" cy="1064400"/>
            <a:chOff x="8437409" y="1386389"/>
            <a:chExt cx="1064400" cy="1064400"/>
          </a:xfrm>
          <a:solidFill>
            <a:srgbClr val="0070C0"/>
          </a:solidFill>
        </p:grpSpPr>
        <p:pic>
          <p:nvPicPr>
            <p:cNvPr id="22" name="Grafic 21" descr="Airplane outline">
              <a:extLst>
                <a:ext uri="{FF2B5EF4-FFF2-40B4-BE49-F238E27FC236}">
                  <a16:creationId xmlns:a16="http://schemas.microsoft.com/office/drawing/2014/main" id="{6A602D48-AB31-40BA-9613-546A2578580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437409" y="1386389"/>
              <a:ext cx="914400" cy="914400"/>
            </a:xfrm>
            <a:prstGeom prst="rect">
              <a:avLst/>
            </a:prstGeom>
          </p:spPr>
        </p:pic>
        <p:pic>
          <p:nvPicPr>
            <p:cNvPr id="24" name="Grafic 23" descr="Route (Two Pins With A Path) outline">
              <a:extLst>
                <a:ext uri="{FF2B5EF4-FFF2-40B4-BE49-F238E27FC236}">
                  <a16:creationId xmlns:a16="http://schemas.microsoft.com/office/drawing/2014/main" id="{C7A0CE3C-E85C-4C1A-AA1A-332237CE1E4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8587409" y="1536389"/>
              <a:ext cx="914400" cy="914400"/>
            </a:xfrm>
            <a:prstGeom prst="rect">
              <a:avLst/>
            </a:prstGeom>
          </p:spPr>
        </p:pic>
      </p:grpSp>
      <p:pic>
        <p:nvPicPr>
          <p:cNvPr id="27" name="Grafic 26" descr="Sprouting Seed with solid fill">
            <a:extLst>
              <a:ext uri="{FF2B5EF4-FFF2-40B4-BE49-F238E27FC236}">
                <a16:creationId xmlns:a16="http://schemas.microsoft.com/office/drawing/2014/main" id="{9722BD43-F56D-4BC3-BD23-D7AD0316F5B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767396" y="64251"/>
            <a:ext cx="914400" cy="914400"/>
          </a:xfrm>
          <a:prstGeom prst="rect">
            <a:avLst/>
          </a:prstGeom>
        </p:spPr>
      </p:pic>
      <p:pic>
        <p:nvPicPr>
          <p:cNvPr id="29" name="Grafic 28" descr="Ui Ux outline">
            <a:extLst>
              <a:ext uri="{FF2B5EF4-FFF2-40B4-BE49-F238E27FC236}">
                <a16:creationId xmlns:a16="http://schemas.microsoft.com/office/drawing/2014/main" id="{B053B998-66AE-44AD-9835-3646AD3AA2A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769305" y="379125"/>
            <a:ext cx="914400" cy="914400"/>
          </a:xfrm>
          <a:prstGeom prst="rect">
            <a:avLst/>
          </a:prstGeom>
        </p:spPr>
      </p:pic>
      <p:pic>
        <p:nvPicPr>
          <p:cNvPr id="31" name="Grafic 30" descr="Group brainstorm with solid fill">
            <a:extLst>
              <a:ext uri="{FF2B5EF4-FFF2-40B4-BE49-F238E27FC236}">
                <a16:creationId xmlns:a16="http://schemas.microsoft.com/office/drawing/2014/main" id="{D9DAE126-12B5-4C43-946B-06D038D473B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68081" y="4344107"/>
            <a:ext cx="914400" cy="914400"/>
          </a:xfrm>
          <a:prstGeom prst="rect">
            <a:avLst/>
          </a:prstGeom>
        </p:spPr>
      </p:pic>
      <p:pic>
        <p:nvPicPr>
          <p:cNvPr id="33" name="Grafic 32" descr="Cheers with solid fill">
            <a:extLst>
              <a:ext uri="{FF2B5EF4-FFF2-40B4-BE49-F238E27FC236}">
                <a16:creationId xmlns:a16="http://schemas.microsoft.com/office/drawing/2014/main" id="{6BC4EDF3-E080-4DE9-8D46-B1027508D1D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845287" y="521451"/>
            <a:ext cx="914400" cy="914400"/>
          </a:xfrm>
          <a:prstGeom prst="rect">
            <a:avLst/>
          </a:prstGeom>
        </p:spPr>
      </p:pic>
      <p:pic>
        <p:nvPicPr>
          <p:cNvPr id="35" name="Grafic 34" descr="Venn diagram with solid fill">
            <a:extLst>
              <a:ext uri="{FF2B5EF4-FFF2-40B4-BE49-F238E27FC236}">
                <a16:creationId xmlns:a16="http://schemas.microsoft.com/office/drawing/2014/main" id="{3889D54E-FEEA-4A91-94B0-F6AF1AFB7B6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8690134" y="1969428"/>
            <a:ext cx="914400" cy="914400"/>
          </a:xfrm>
          <a:prstGeom prst="rect">
            <a:avLst/>
          </a:prstGeom>
        </p:spPr>
      </p:pic>
      <p:pic>
        <p:nvPicPr>
          <p:cNvPr id="37" name="Grafic 36" descr="Dandelion with solid fill">
            <a:extLst>
              <a:ext uri="{FF2B5EF4-FFF2-40B4-BE49-F238E27FC236}">
                <a16:creationId xmlns:a16="http://schemas.microsoft.com/office/drawing/2014/main" id="{F624C3F2-5D3C-4810-8A0F-D26FE85F4BBB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6619461" y="4667272"/>
            <a:ext cx="914400" cy="914400"/>
          </a:xfrm>
          <a:prstGeom prst="rect">
            <a:avLst/>
          </a:prstGeom>
        </p:spPr>
      </p:pic>
      <p:sp>
        <p:nvSpPr>
          <p:cNvPr id="38" name="CasetăText 37">
            <a:extLst>
              <a:ext uri="{FF2B5EF4-FFF2-40B4-BE49-F238E27FC236}">
                <a16:creationId xmlns:a16="http://schemas.microsoft.com/office/drawing/2014/main" id="{B574A1AC-60A5-4894-88DE-9C3655C66A86}"/>
              </a:ext>
            </a:extLst>
          </p:cNvPr>
          <p:cNvSpPr txBox="1"/>
          <p:nvPr/>
        </p:nvSpPr>
        <p:spPr>
          <a:xfrm>
            <a:off x="331304" y="3112149"/>
            <a:ext cx="1581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Formare profesională</a:t>
            </a:r>
          </a:p>
        </p:txBody>
      </p:sp>
      <p:sp>
        <p:nvSpPr>
          <p:cNvPr id="39" name="CasetăText 38">
            <a:extLst>
              <a:ext uri="{FF2B5EF4-FFF2-40B4-BE49-F238E27FC236}">
                <a16:creationId xmlns:a16="http://schemas.microsoft.com/office/drawing/2014/main" id="{D19F877A-D840-493B-9426-855D6AD92945}"/>
              </a:ext>
            </a:extLst>
          </p:cNvPr>
          <p:cNvSpPr txBox="1"/>
          <p:nvPr/>
        </p:nvSpPr>
        <p:spPr>
          <a:xfrm>
            <a:off x="749062" y="5360792"/>
            <a:ext cx="1808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Cooperare internațională </a:t>
            </a:r>
          </a:p>
        </p:txBody>
      </p:sp>
      <p:sp>
        <p:nvSpPr>
          <p:cNvPr id="40" name="CasetăText 39">
            <a:extLst>
              <a:ext uri="{FF2B5EF4-FFF2-40B4-BE49-F238E27FC236}">
                <a16:creationId xmlns:a16="http://schemas.microsoft.com/office/drawing/2014/main" id="{8A516E95-C5B8-4977-92CD-17E32AABB271}"/>
              </a:ext>
            </a:extLst>
          </p:cNvPr>
          <p:cNvSpPr txBox="1"/>
          <p:nvPr/>
        </p:nvSpPr>
        <p:spPr>
          <a:xfrm>
            <a:off x="8641426" y="2902243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Incluziune</a:t>
            </a:r>
          </a:p>
        </p:txBody>
      </p:sp>
      <p:sp>
        <p:nvSpPr>
          <p:cNvPr id="41" name="CasetăText 40">
            <a:extLst>
              <a:ext uri="{FF2B5EF4-FFF2-40B4-BE49-F238E27FC236}">
                <a16:creationId xmlns:a16="http://schemas.microsoft.com/office/drawing/2014/main" id="{66C6CA99-F99C-403F-B00E-09DD9795CA0D}"/>
              </a:ext>
            </a:extLst>
          </p:cNvPr>
          <p:cNvSpPr txBox="1"/>
          <p:nvPr/>
        </p:nvSpPr>
        <p:spPr>
          <a:xfrm>
            <a:off x="7533861" y="1304682"/>
            <a:ext cx="1852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Cooperare instituțională</a:t>
            </a:r>
          </a:p>
        </p:txBody>
      </p:sp>
      <p:sp>
        <p:nvSpPr>
          <p:cNvPr id="42" name="CasetăText 41">
            <a:extLst>
              <a:ext uri="{FF2B5EF4-FFF2-40B4-BE49-F238E27FC236}">
                <a16:creationId xmlns:a16="http://schemas.microsoft.com/office/drawing/2014/main" id="{0B6A31A8-E683-4ED9-A7A3-C5754B9558DD}"/>
              </a:ext>
            </a:extLst>
          </p:cNvPr>
          <p:cNvSpPr txBox="1"/>
          <p:nvPr/>
        </p:nvSpPr>
        <p:spPr>
          <a:xfrm>
            <a:off x="1378226" y="1277677"/>
            <a:ext cx="2456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Competențe digitale</a:t>
            </a:r>
          </a:p>
        </p:txBody>
      </p:sp>
      <p:sp>
        <p:nvSpPr>
          <p:cNvPr id="43" name="CasetăText 42">
            <a:extLst>
              <a:ext uri="{FF2B5EF4-FFF2-40B4-BE49-F238E27FC236}">
                <a16:creationId xmlns:a16="http://schemas.microsoft.com/office/drawing/2014/main" id="{93228FEA-C6D0-4C35-8A71-EC64F9D385D8}"/>
              </a:ext>
            </a:extLst>
          </p:cNvPr>
          <p:cNvSpPr txBox="1"/>
          <p:nvPr/>
        </p:nvSpPr>
        <p:spPr>
          <a:xfrm>
            <a:off x="4292197" y="1013472"/>
            <a:ext cx="26145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Obiectivul GREEN Protejarea mediului</a:t>
            </a:r>
          </a:p>
        </p:txBody>
      </p:sp>
      <p:sp>
        <p:nvSpPr>
          <p:cNvPr id="44" name="CasetăText 43">
            <a:extLst>
              <a:ext uri="{FF2B5EF4-FFF2-40B4-BE49-F238E27FC236}">
                <a16:creationId xmlns:a16="http://schemas.microsoft.com/office/drawing/2014/main" id="{B2B48A52-DCE9-427C-B4D6-EC4257377E37}"/>
              </a:ext>
            </a:extLst>
          </p:cNvPr>
          <p:cNvSpPr txBox="1"/>
          <p:nvPr/>
        </p:nvSpPr>
        <p:spPr>
          <a:xfrm>
            <a:off x="8322679" y="4801307"/>
            <a:ext cx="25838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Schimb de experiență pentru o educație de calitate</a:t>
            </a:r>
          </a:p>
        </p:txBody>
      </p:sp>
      <p:sp>
        <p:nvSpPr>
          <p:cNvPr id="45" name="CasetăText 44">
            <a:extLst>
              <a:ext uri="{FF2B5EF4-FFF2-40B4-BE49-F238E27FC236}">
                <a16:creationId xmlns:a16="http://schemas.microsoft.com/office/drawing/2014/main" id="{3AFADE35-5607-496A-A9B0-02BDD3AE16AD}"/>
              </a:ext>
            </a:extLst>
          </p:cNvPr>
          <p:cNvSpPr txBox="1"/>
          <p:nvPr/>
        </p:nvSpPr>
        <p:spPr>
          <a:xfrm>
            <a:off x="6531017" y="5722727"/>
            <a:ext cx="2796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Diseminare</a:t>
            </a:r>
          </a:p>
        </p:txBody>
      </p:sp>
      <p:sp>
        <p:nvSpPr>
          <p:cNvPr id="46" name="CasetăText 45">
            <a:extLst>
              <a:ext uri="{FF2B5EF4-FFF2-40B4-BE49-F238E27FC236}">
                <a16:creationId xmlns:a16="http://schemas.microsoft.com/office/drawing/2014/main" id="{F5A328DC-8408-4024-9320-37AFA92ADB5B}"/>
              </a:ext>
            </a:extLst>
          </p:cNvPr>
          <p:cNvSpPr txBox="1"/>
          <p:nvPr/>
        </p:nvSpPr>
        <p:spPr>
          <a:xfrm>
            <a:off x="3286539" y="5747443"/>
            <a:ext cx="2374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Mobilități de învățare pentru elevi</a:t>
            </a:r>
          </a:p>
        </p:txBody>
      </p:sp>
    </p:spTree>
    <p:extLst>
      <p:ext uri="{BB962C8B-B14F-4D97-AF65-F5344CB8AC3E}">
        <p14:creationId xmlns:p14="http://schemas.microsoft.com/office/powerpoint/2010/main" val="3281177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6461F785-3876-4948-B5F3-987A5CB86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200" dirty="0"/>
              <a:t>Noutăți Erasmus+ - Noul program 2021-2027</a:t>
            </a:r>
          </a:p>
        </p:txBody>
      </p:sp>
      <p:pic>
        <p:nvPicPr>
          <p:cNvPr id="5" name="Substituent conținut 4" descr="O imagine care conține text&#10;&#10;Descriere generată automat">
            <a:extLst>
              <a:ext uri="{FF2B5EF4-FFF2-40B4-BE49-F238E27FC236}">
                <a16:creationId xmlns:a16="http://schemas.microsoft.com/office/drawing/2014/main" id="{AF5C5E26-6AC3-4906-A3F8-2D7EBCE60C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2423" y="1270000"/>
            <a:ext cx="8596668" cy="5089868"/>
          </a:xfrm>
        </p:spPr>
      </p:pic>
    </p:spTree>
    <p:extLst>
      <p:ext uri="{BB962C8B-B14F-4D97-AF65-F5344CB8AC3E}">
        <p14:creationId xmlns:p14="http://schemas.microsoft.com/office/powerpoint/2010/main" val="179086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u 1">
            <a:extLst>
              <a:ext uri="{FF2B5EF4-FFF2-40B4-BE49-F238E27FC236}">
                <a16:creationId xmlns:a16="http://schemas.microsoft.com/office/drawing/2014/main" id="{9AABF90F-FD26-4002-B98D-44C9EEF9B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ro-RO"/>
              <a:t>Obiectivele acreditării noastre</a:t>
            </a: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Substituent conținut 2">
            <a:extLst>
              <a:ext uri="{FF2B5EF4-FFF2-40B4-BE49-F238E27FC236}">
                <a16:creationId xmlns:a16="http://schemas.microsoft.com/office/drawing/2014/main" id="{1C011E25-AF94-4BAE-B7E0-119096289A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7025580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57111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1029ED5-F105-4DD2-99C8-1E4422817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D621E68-BF28-4A1C-B1A2-4E55E139E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E8BBE4D-F0DF-49B9-B75A-99DAC53ACA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E0F07DDC-34A6-46A1-9DE9-2BBE2931A5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2CEB2BF9-B8DB-45B9-86EA-D197B5B1A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8B5BB34-3801-4E70-A981-FE007635E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38432A75-2CEB-463C-A8F2-ABB50A79F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E7E850B8-C050-4597-8BEB-113FEC9A27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4ACC798-9CEC-4B6F-A8DD-F8E6FCCCF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1D58A8C6-1294-4CD9-89BC-F1E981A52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F32F2ED6-6143-46C4-A641-72D42732B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5C9652B3-A450-4ED6-8FBF-F536BA60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asetăText 1">
            <a:hlinkClick r:id="rId2"/>
            <a:extLst>
              <a:ext uri="{FF2B5EF4-FFF2-40B4-BE49-F238E27FC236}">
                <a16:creationId xmlns:a16="http://schemas.microsoft.com/office/drawing/2014/main" id="{6813813A-74B3-4F3C-8D73-4CE3859B58B9}"/>
              </a:ext>
            </a:extLst>
          </p:cNvPr>
          <p:cNvSpPr txBox="1"/>
          <p:nvPr/>
        </p:nvSpPr>
        <p:spPr>
          <a:xfrm>
            <a:off x="1870680" y="5837582"/>
            <a:ext cx="10113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https://www.youtube.com/watch?v=YMAoHNvikQ4&amp;ab_channel=EvaP%C3%A9rez</a:t>
            </a:r>
          </a:p>
        </p:txBody>
      </p:sp>
      <p:pic>
        <p:nvPicPr>
          <p:cNvPr id="6" name="Imagine 5">
            <a:extLst>
              <a:ext uri="{FF2B5EF4-FFF2-40B4-BE49-F238E27FC236}">
                <a16:creationId xmlns:a16="http://schemas.microsoft.com/office/drawing/2014/main" id="{01F3B8AC-B605-4E1A-96B7-C4B332EA13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0830" y="1048278"/>
            <a:ext cx="6896100" cy="4752975"/>
          </a:xfrm>
          <a:prstGeom prst="rect">
            <a:avLst/>
          </a:prstGeom>
        </p:spPr>
      </p:pic>
      <p:sp>
        <p:nvSpPr>
          <p:cNvPr id="7" name="CasetăText 6">
            <a:extLst>
              <a:ext uri="{FF2B5EF4-FFF2-40B4-BE49-F238E27FC236}">
                <a16:creationId xmlns:a16="http://schemas.microsoft.com/office/drawing/2014/main" id="{D8490C1C-CED5-4BB4-8C21-DE1D00AEDAAA}"/>
              </a:ext>
            </a:extLst>
          </p:cNvPr>
          <p:cNvSpPr txBox="1"/>
          <p:nvPr/>
        </p:nvSpPr>
        <p:spPr>
          <a:xfrm>
            <a:off x="473838" y="480060"/>
            <a:ext cx="10588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Partenerul nostru pentru mobilitățile cu elevii: </a:t>
            </a:r>
            <a:r>
              <a:rPr lang="ro-RO" b="1" i="1" dirty="0" err="1"/>
              <a:t>Instituto</a:t>
            </a:r>
            <a:r>
              <a:rPr lang="ro-RO" b="1" i="1" dirty="0"/>
              <a:t> de </a:t>
            </a:r>
            <a:r>
              <a:rPr lang="ro-RO" b="1" i="1" dirty="0" err="1"/>
              <a:t>Educacion</a:t>
            </a:r>
            <a:r>
              <a:rPr lang="ro-RO" b="1" i="1" dirty="0"/>
              <a:t> </a:t>
            </a:r>
            <a:r>
              <a:rPr lang="ro-RO" b="1" i="1" dirty="0" err="1"/>
              <a:t>Secundaria</a:t>
            </a:r>
            <a:r>
              <a:rPr lang="ro-RO" b="1" i="1" dirty="0"/>
              <a:t> Don Juan Manuel</a:t>
            </a:r>
            <a:r>
              <a:rPr lang="ro-RO" dirty="0"/>
              <a:t>, </a:t>
            </a:r>
            <a:r>
              <a:rPr lang="ro-RO" dirty="0" err="1"/>
              <a:t>Cifuentes</a:t>
            </a:r>
            <a:r>
              <a:rPr lang="ro-RO" dirty="0"/>
              <a:t>, Spania</a:t>
            </a:r>
          </a:p>
        </p:txBody>
      </p:sp>
    </p:spTree>
    <p:extLst>
      <p:ext uri="{BB962C8B-B14F-4D97-AF65-F5344CB8AC3E}">
        <p14:creationId xmlns:p14="http://schemas.microsoft.com/office/powerpoint/2010/main" val="1809995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D4375901-9F39-4AFC-895E-C0FA7ECB6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11357120" cy="1320800"/>
          </a:xfrm>
        </p:spPr>
        <p:txBody>
          <a:bodyPr/>
          <a:lstStyle/>
          <a:p>
            <a:r>
              <a:rPr lang="ro-RO" dirty="0">
                <a:solidFill>
                  <a:schemeClr val="tx1"/>
                </a:solidFill>
              </a:rPr>
              <a:t>Activități an școlar 2021-2022 cu finanțare Erasmus+</a:t>
            </a:r>
          </a:p>
        </p:txBody>
      </p:sp>
      <p:graphicFrame>
        <p:nvGraphicFramePr>
          <p:cNvPr id="5" name="Substituent conținut 4">
            <a:extLst>
              <a:ext uri="{FF2B5EF4-FFF2-40B4-BE49-F238E27FC236}">
                <a16:creationId xmlns:a16="http://schemas.microsoft.com/office/drawing/2014/main" id="{8B14251D-4BAF-415E-89C5-65BF1FB432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0045403"/>
              </p:ext>
            </p:extLst>
          </p:nvPr>
        </p:nvGraphicFramePr>
        <p:xfrm>
          <a:off x="160506" y="1270000"/>
          <a:ext cx="11873948" cy="55111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70594">
                  <a:extLst>
                    <a:ext uri="{9D8B030D-6E8A-4147-A177-3AD203B41FA5}">
                      <a16:colId xmlns:a16="http://schemas.microsoft.com/office/drawing/2014/main" val="4009690981"/>
                    </a:ext>
                  </a:extLst>
                </a:gridCol>
                <a:gridCol w="3686318">
                  <a:extLst>
                    <a:ext uri="{9D8B030D-6E8A-4147-A177-3AD203B41FA5}">
                      <a16:colId xmlns:a16="http://schemas.microsoft.com/office/drawing/2014/main" val="2786102144"/>
                    </a:ext>
                  </a:extLst>
                </a:gridCol>
                <a:gridCol w="1707198">
                  <a:extLst>
                    <a:ext uri="{9D8B030D-6E8A-4147-A177-3AD203B41FA5}">
                      <a16:colId xmlns:a16="http://schemas.microsoft.com/office/drawing/2014/main" val="3011667316"/>
                    </a:ext>
                  </a:extLst>
                </a:gridCol>
                <a:gridCol w="5809838">
                  <a:extLst>
                    <a:ext uri="{9D8B030D-6E8A-4147-A177-3AD203B41FA5}">
                      <a16:colId xmlns:a16="http://schemas.microsoft.com/office/drawing/2014/main" val="3588734550"/>
                    </a:ext>
                  </a:extLst>
                </a:gridCol>
              </a:tblGrid>
              <a:tr h="374077">
                <a:tc>
                  <a:txBody>
                    <a:bodyPr/>
                    <a:lstStyle/>
                    <a:p>
                      <a:pPr algn="ctr"/>
                      <a:r>
                        <a:rPr lang="ro-RO" sz="1200" dirty="0">
                          <a:effectLst/>
                        </a:rPr>
                        <a:t>Nr. crt.</a:t>
                      </a:r>
                      <a:endParaRPr lang="ro-RO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200" dirty="0">
                          <a:effectLst/>
                        </a:rPr>
                        <a:t>Nume activitate</a:t>
                      </a:r>
                      <a:endParaRPr lang="ro-RO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200" dirty="0">
                          <a:effectLst/>
                        </a:rPr>
                        <a:t>Datele activității</a:t>
                      </a:r>
                      <a:endParaRPr lang="ro-RO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200" dirty="0">
                          <a:effectLst/>
                        </a:rPr>
                        <a:t>Număr persoane</a:t>
                      </a:r>
                      <a:endParaRPr lang="ro-RO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79362493"/>
                  </a:ext>
                </a:extLst>
              </a:tr>
              <a:tr h="1276194">
                <a:tc>
                  <a:txBody>
                    <a:bodyPr/>
                    <a:lstStyle/>
                    <a:p>
                      <a:pPr algn="ctr"/>
                      <a:r>
                        <a:rPr lang="ro-RO" sz="1200" dirty="0">
                          <a:effectLst/>
                        </a:rPr>
                        <a:t>1.</a:t>
                      </a:r>
                      <a:endParaRPr lang="ro-RO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200" dirty="0">
                          <a:effectLst/>
                        </a:rPr>
                        <a:t>Curs formare staff</a:t>
                      </a:r>
                      <a:endParaRPr lang="ro-RO" dirty="0">
                        <a:effectLst/>
                      </a:endParaRPr>
                    </a:p>
                    <a:p>
                      <a:pPr algn="ctr"/>
                      <a:r>
                        <a:rPr lang="ro-RO" sz="1200" b="1" dirty="0">
                          <a:effectLst/>
                        </a:rPr>
                        <a:t>Interactive ICT-</a:t>
                      </a:r>
                      <a:r>
                        <a:rPr lang="ro-RO" sz="1200" b="1" dirty="0" err="1">
                          <a:effectLst/>
                        </a:rPr>
                        <a:t>based</a:t>
                      </a:r>
                      <a:r>
                        <a:rPr lang="ro-RO" sz="1200" b="1" dirty="0">
                          <a:effectLst/>
                        </a:rPr>
                        <a:t> </a:t>
                      </a:r>
                      <a:r>
                        <a:rPr lang="ro-RO" sz="1200" b="1" dirty="0" err="1">
                          <a:effectLst/>
                        </a:rPr>
                        <a:t>and</a:t>
                      </a:r>
                      <a:r>
                        <a:rPr lang="ro-RO" sz="1200" b="1" dirty="0">
                          <a:effectLst/>
                        </a:rPr>
                        <a:t> web </a:t>
                      </a:r>
                      <a:r>
                        <a:rPr lang="ro-RO" sz="1200" b="1" dirty="0" err="1">
                          <a:effectLst/>
                        </a:rPr>
                        <a:t>tools</a:t>
                      </a:r>
                      <a:r>
                        <a:rPr lang="ro-RO" sz="1200" b="1" dirty="0">
                          <a:effectLst/>
                        </a:rPr>
                        <a:t> for an </a:t>
                      </a:r>
                      <a:r>
                        <a:rPr lang="ro-RO" sz="1200" b="1" dirty="0" err="1">
                          <a:effectLst/>
                        </a:rPr>
                        <a:t>effective</a:t>
                      </a:r>
                      <a:r>
                        <a:rPr lang="ro-RO" sz="1200" b="1" dirty="0">
                          <a:effectLst/>
                        </a:rPr>
                        <a:t> </a:t>
                      </a:r>
                      <a:r>
                        <a:rPr lang="ro-RO" sz="1200" b="1" dirty="0" err="1">
                          <a:effectLst/>
                        </a:rPr>
                        <a:t>blended</a:t>
                      </a:r>
                      <a:r>
                        <a:rPr lang="ro-RO" sz="1200" b="1" dirty="0">
                          <a:effectLst/>
                        </a:rPr>
                        <a:t>, </a:t>
                      </a:r>
                      <a:r>
                        <a:rPr lang="ro-RO" sz="1200" b="1" dirty="0" err="1">
                          <a:effectLst/>
                        </a:rPr>
                        <a:t>flipped</a:t>
                      </a:r>
                      <a:r>
                        <a:rPr lang="ro-RO" sz="1200" b="1" dirty="0">
                          <a:effectLst/>
                        </a:rPr>
                        <a:t> </a:t>
                      </a:r>
                      <a:r>
                        <a:rPr lang="ro-RO" sz="1200" b="1" dirty="0" err="1">
                          <a:effectLst/>
                        </a:rPr>
                        <a:t>and</a:t>
                      </a:r>
                      <a:endParaRPr lang="ro-RO" b="1" dirty="0" err="1">
                        <a:effectLst/>
                      </a:endParaRPr>
                    </a:p>
                    <a:p>
                      <a:pPr algn="ctr"/>
                      <a:r>
                        <a:rPr lang="ro-RO" sz="1200" b="1" dirty="0">
                          <a:effectLst/>
                        </a:rPr>
                        <a:t>cooperative </a:t>
                      </a:r>
                      <a:r>
                        <a:rPr lang="ro-RO" sz="1200" b="1" dirty="0" err="1">
                          <a:effectLst/>
                        </a:rPr>
                        <a:t>learning</a:t>
                      </a:r>
                      <a:endParaRPr lang="ro-RO" b="1" dirty="0" err="1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200" b="1" dirty="0">
                          <a:effectLst/>
                        </a:rPr>
                        <a:t>10-14 ianuarie 2022</a:t>
                      </a:r>
                      <a:endParaRPr lang="ro-RO" b="1" dirty="0">
                        <a:effectLst/>
                      </a:endParaRPr>
                    </a:p>
                    <a:p>
                      <a:pPr algn="ctr"/>
                      <a:r>
                        <a:rPr lang="ro-RO" sz="1200" b="1" dirty="0">
                          <a:effectLst/>
                        </a:rPr>
                        <a:t>Roma, Italia</a:t>
                      </a:r>
                      <a:endParaRPr lang="ro-RO" b="1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200" dirty="0">
                          <a:effectLst/>
                        </a:rPr>
                        <a:t>5</a:t>
                      </a:r>
                      <a:endParaRPr lang="ro-RO" dirty="0">
                        <a:effectLst/>
                      </a:endParaRPr>
                    </a:p>
                    <a:p>
                      <a:pPr algn="ctr"/>
                      <a:r>
                        <a:rPr lang="ro-RO" sz="1200" dirty="0">
                          <a:effectLst/>
                        </a:rPr>
                        <a:t>(4 profesori gimnaziu, 1 învățător)</a:t>
                      </a:r>
                      <a:endParaRPr lang="ro-RO" dirty="0">
                        <a:effectLst/>
                      </a:endParaRPr>
                    </a:p>
                    <a:p>
                      <a:pPr algn="ctr"/>
                      <a:r>
                        <a:rPr lang="ro-RO" sz="1200" dirty="0">
                          <a:effectLst/>
                        </a:rPr>
                        <a:t>Prof. </a:t>
                      </a:r>
                      <a:r>
                        <a:rPr lang="ro-RO" sz="1200" dirty="0" err="1">
                          <a:effectLst/>
                        </a:rPr>
                        <a:t>Cărăbăț</a:t>
                      </a:r>
                      <a:r>
                        <a:rPr lang="ro-RO" sz="1200" dirty="0">
                          <a:effectLst/>
                        </a:rPr>
                        <a:t> Niculina</a:t>
                      </a:r>
                      <a:endParaRPr lang="ro-RO" dirty="0">
                        <a:effectLst/>
                      </a:endParaRPr>
                    </a:p>
                    <a:p>
                      <a:pPr algn="ctr"/>
                      <a:r>
                        <a:rPr lang="ro-RO" sz="1200" dirty="0">
                          <a:effectLst/>
                        </a:rPr>
                        <a:t>Prof. Toma Nicoleta</a:t>
                      </a:r>
                      <a:endParaRPr lang="ro-RO" dirty="0">
                        <a:effectLst/>
                      </a:endParaRPr>
                    </a:p>
                    <a:p>
                      <a:pPr algn="ctr"/>
                      <a:r>
                        <a:rPr lang="ro-RO" sz="1200" dirty="0">
                          <a:effectLst/>
                        </a:rPr>
                        <a:t>Prof. Marcu Irina</a:t>
                      </a:r>
                      <a:endParaRPr lang="ro-RO" dirty="0">
                        <a:effectLst/>
                      </a:endParaRPr>
                    </a:p>
                    <a:p>
                      <a:pPr algn="ctr"/>
                      <a:r>
                        <a:rPr lang="ro-RO" sz="1200" dirty="0">
                          <a:effectLst/>
                        </a:rPr>
                        <a:t>Prof. Mihăilescu Cătălina</a:t>
                      </a:r>
                      <a:endParaRPr lang="ro-RO" dirty="0">
                        <a:effectLst/>
                      </a:endParaRPr>
                    </a:p>
                    <a:p>
                      <a:pPr algn="ctr"/>
                      <a:r>
                        <a:rPr lang="ro-RO" sz="1200" dirty="0">
                          <a:effectLst/>
                        </a:rPr>
                        <a:t>Prof. înv. primar Petcu Alexandra</a:t>
                      </a:r>
                      <a:endParaRPr lang="ro-RO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20141776"/>
                  </a:ext>
                </a:extLst>
              </a:tr>
              <a:tr h="915843">
                <a:tc>
                  <a:txBody>
                    <a:bodyPr/>
                    <a:lstStyle/>
                    <a:p>
                      <a:pPr algn="ctr"/>
                      <a:r>
                        <a:rPr lang="ro-RO" sz="1200" dirty="0">
                          <a:effectLst/>
                        </a:rPr>
                        <a:t>2.</a:t>
                      </a:r>
                      <a:endParaRPr lang="ro-RO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200" b="1" dirty="0">
                          <a:effectLst/>
                        </a:rPr>
                        <a:t>Vizită pregătitoare </a:t>
                      </a:r>
                      <a:endParaRPr lang="ro-RO" b="1" dirty="0">
                        <a:effectLst/>
                      </a:endParaRPr>
                    </a:p>
                    <a:p>
                      <a:pPr algn="ctr"/>
                      <a:r>
                        <a:rPr lang="ro-RO" sz="1200" dirty="0">
                          <a:effectLst/>
                        </a:rPr>
                        <a:t>Întâlnire coordonatori proiect în vederea pregătirii mobilităților elevilor</a:t>
                      </a:r>
                      <a:endParaRPr lang="ro-RO" dirty="0">
                        <a:effectLst/>
                      </a:endParaRPr>
                    </a:p>
                    <a:p>
                      <a:pPr algn="ctr"/>
                      <a:endParaRPr lang="ro-RO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200" b="1" dirty="0">
                          <a:effectLst/>
                        </a:rPr>
                        <a:t>27-28 ianuarie 2022</a:t>
                      </a:r>
                      <a:endParaRPr lang="ro-RO" b="1" dirty="0">
                        <a:effectLst/>
                      </a:endParaRPr>
                    </a:p>
                    <a:p>
                      <a:pPr algn="ctr"/>
                      <a:r>
                        <a:rPr lang="ro-RO" sz="1200" b="1" dirty="0" err="1">
                          <a:effectLst/>
                        </a:rPr>
                        <a:t>Cifuentes</a:t>
                      </a:r>
                      <a:r>
                        <a:rPr lang="ro-RO" sz="1200" b="1" dirty="0">
                          <a:effectLst/>
                        </a:rPr>
                        <a:t>, Spania</a:t>
                      </a:r>
                      <a:endParaRPr lang="ro-RO" b="1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200" dirty="0">
                          <a:effectLst/>
                        </a:rPr>
                        <a:t>1</a:t>
                      </a:r>
                      <a:endParaRPr lang="ro-RO" dirty="0">
                        <a:effectLst/>
                      </a:endParaRPr>
                    </a:p>
                    <a:p>
                      <a:pPr algn="ctr"/>
                      <a:r>
                        <a:rPr lang="ro-RO" sz="1200" dirty="0">
                          <a:effectLst/>
                        </a:rPr>
                        <a:t>Prof. Toporaș Paula</a:t>
                      </a:r>
                      <a:endParaRPr lang="ro-RO" dirty="0">
                        <a:effectLst/>
                      </a:endParaRPr>
                    </a:p>
                    <a:p>
                      <a:pPr algn="ctr"/>
                      <a:r>
                        <a:rPr lang="ro-RO" sz="1200" dirty="0">
                          <a:effectLst/>
                        </a:rPr>
                        <a:t>Coordonator proiect</a:t>
                      </a:r>
                      <a:endParaRPr lang="ro-RO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44236020"/>
                  </a:ext>
                </a:extLst>
              </a:tr>
              <a:tr h="735255">
                <a:tc>
                  <a:txBody>
                    <a:bodyPr/>
                    <a:lstStyle/>
                    <a:p>
                      <a:pPr algn="ctr"/>
                      <a:r>
                        <a:rPr lang="ro-RO" sz="1200" dirty="0">
                          <a:effectLst/>
                        </a:rPr>
                        <a:t>3. </a:t>
                      </a:r>
                      <a:endParaRPr lang="ro-RO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200" b="1" dirty="0">
                          <a:effectLst/>
                        </a:rPr>
                        <a:t>Job-</a:t>
                      </a:r>
                      <a:r>
                        <a:rPr lang="ro-RO" sz="1200" b="1" dirty="0" err="1">
                          <a:effectLst/>
                        </a:rPr>
                        <a:t>shadowing</a:t>
                      </a:r>
                      <a:endParaRPr lang="ro-RO" sz="1200" b="1" dirty="0">
                        <a:effectLst/>
                      </a:endParaRPr>
                    </a:p>
                    <a:p>
                      <a:pPr algn="ctr"/>
                      <a:r>
                        <a:rPr lang="ro-RO" sz="1200" b="1" dirty="0">
                          <a:effectLst/>
                        </a:rPr>
                        <a:t>IPSEOA E. </a:t>
                      </a:r>
                      <a:r>
                        <a:rPr lang="ro-RO" sz="1200" b="1" dirty="0" err="1">
                          <a:effectLst/>
                        </a:rPr>
                        <a:t>Gagliardi</a:t>
                      </a:r>
                      <a:r>
                        <a:rPr lang="ro-RO" sz="1200" b="1" dirty="0">
                          <a:effectLst/>
                        </a:rPr>
                        <a:t>, Italia</a:t>
                      </a:r>
                      <a:endParaRPr lang="ro-RO" b="1" dirty="0">
                        <a:effectLst/>
                      </a:endParaRPr>
                    </a:p>
                    <a:p>
                      <a:pPr algn="ctr"/>
                      <a:endParaRPr lang="ro-RO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dirty="0">
                          <a:effectLst/>
                        </a:rPr>
                        <a:t>Martie 2022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200" dirty="0">
                          <a:effectLst/>
                        </a:rPr>
                        <a:t>1 cadru didactic/ membru staff</a:t>
                      </a:r>
                      <a:endParaRPr lang="ro-RO" dirty="0">
                        <a:effectLst/>
                      </a:endParaRPr>
                    </a:p>
                    <a:p>
                      <a:pPr algn="ctr"/>
                      <a:r>
                        <a:rPr lang="ro-RO" sz="1200" dirty="0">
                          <a:effectLst/>
                        </a:rPr>
                        <a:t>Prof. învățământ primar </a:t>
                      </a:r>
                      <a:r>
                        <a:rPr lang="ro-RO" sz="1200" dirty="0" err="1">
                          <a:effectLst/>
                        </a:rPr>
                        <a:t>Paiu</a:t>
                      </a:r>
                      <a:r>
                        <a:rPr lang="ro-RO" sz="1200" dirty="0">
                          <a:effectLst/>
                        </a:rPr>
                        <a:t> Cătălina</a:t>
                      </a:r>
                      <a:endParaRPr lang="ro-RO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12439495"/>
                  </a:ext>
                </a:extLst>
              </a:tr>
              <a:tr h="1470516">
                <a:tc>
                  <a:txBody>
                    <a:bodyPr/>
                    <a:lstStyle/>
                    <a:p>
                      <a:pPr algn="ctr"/>
                      <a:r>
                        <a:rPr lang="ro-RO" sz="1200" dirty="0">
                          <a:effectLst/>
                        </a:rPr>
                        <a:t>4.</a:t>
                      </a:r>
                      <a:endParaRPr lang="ro-RO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200" b="1" dirty="0">
                          <a:effectLst/>
                        </a:rPr>
                        <a:t>Mobilități elevi </a:t>
                      </a:r>
                      <a:endParaRPr lang="ro-RO" b="1" dirty="0">
                        <a:effectLst/>
                      </a:endParaRPr>
                    </a:p>
                    <a:p>
                      <a:pPr algn="ctr"/>
                      <a:r>
                        <a:rPr lang="ro-RO" sz="1200" b="1" dirty="0">
                          <a:effectLst/>
                        </a:rPr>
                        <a:t>Școală gazdă </a:t>
                      </a:r>
                      <a:endParaRPr lang="ro-RO" b="1" dirty="0">
                        <a:effectLst/>
                      </a:endParaRPr>
                    </a:p>
                    <a:p>
                      <a:pPr algn="ctr"/>
                      <a:r>
                        <a:rPr lang="ro-RO" sz="1200" b="1" dirty="0">
                          <a:effectLst/>
                        </a:rPr>
                        <a:t>Manolache Costache </a:t>
                      </a:r>
                      <a:r>
                        <a:rPr lang="ro-RO" sz="1200" b="1" dirty="0" err="1">
                          <a:effectLst/>
                        </a:rPr>
                        <a:t>Epureanu</a:t>
                      </a:r>
                      <a:endParaRPr lang="ro-RO" b="1" dirty="0" err="1">
                        <a:effectLst/>
                      </a:endParaRPr>
                    </a:p>
                    <a:p>
                      <a:pPr algn="ctr"/>
                      <a:r>
                        <a:rPr lang="ro-RO" sz="1200" b="1" dirty="0">
                          <a:effectLst/>
                        </a:rPr>
                        <a:t>Școală gazdă </a:t>
                      </a:r>
                      <a:endParaRPr lang="ro-RO" b="1" dirty="0">
                        <a:effectLst/>
                      </a:endParaRPr>
                    </a:p>
                    <a:p>
                      <a:pPr algn="ctr"/>
                      <a:r>
                        <a:rPr lang="ro-RO" sz="1200" b="1" dirty="0">
                          <a:effectLst/>
                        </a:rPr>
                        <a:t>IES Don Juan Manuel, </a:t>
                      </a:r>
                      <a:r>
                        <a:rPr lang="ro-RO" sz="1200" b="1" dirty="0" err="1">
                          <a:effectLst/>
                        </a:rPr>
                        <a:t>Cifuentes</a:t>
                      </a:r>
                      <a:r>
                        <a:rPr lang="ro-RO" sz="1200" b="1" dirty="0">
                          <a:effectLst/>
                        </a:rPr>
                        <a:t>, Spania</a:t>
                      </a:r>
                      <a:endParaRPr lang="ro-RO" b="1" dirty="0">
                        <a:effectLst/>
                      </a:endParaRPr>
                    </a:p>
                    <a:p>
                      <a:pPr algn="ctr"/>
                      <a:endParaRPr lang="ro-RO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ro-RO" dirty="0">
                        <a:effectLst/>
                      </a:endParaRPr>
                    </a:p>
                    <a:p>
                      <a:pPr algn="ctr"/>
                      <a:r>
                        <a:rPr lang="ro-RO" sz="1200" b="1" dirty="0">
                          <a:effectLst/>
                        </a:rPr>
                        <a:t>2-9 aprilie 2022</a:t>
                      </a:r>
                      <a:endParaRPr lang="ro-RO" b="1" dirty="0">
                        <a:effectLst/>
                      </a:endParaRPr>
                    </a:p>
                    <a:p>
                      <a:pPr algn="ctr"/>
                      <a:endParaRPr lang="ro-RO" b="1" dirty="0">
                        <a:effectLst/>
                      </a:endParaRPr>
                    </a:p>
                    <a:p>
                      <a:pPr algn="ctr"/>
                      <a:r>
                        <a:rPr lang="ro-RO" sz="1200" b="1" dirty="0">
                          <a:effectLst/>
                        </a:rPr>
                        <a:t>8-15 mai 2022 (8 zile</a:t>
                      </a:r>
                      <a:r>
                        <a:rPr lang="ro-RO" sz="1200" dirty="0">
                          <a:effectLst/>
                        </a:rPr>
                        <a:t>)</a:t>
                      </a:r>
                      <a:endParaRPr lang="ro-RO" dirty="0">
                        <a:effectLst/>
                      </a:endParaRPr>
                    </a:p>
                    <a:p>
                      <a:pPr algn="ctr"/>
                      <a:endParaRPr lang="ro-RO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ro-RO" dirty="0">
                        <a:effectLst/>
                      </a:endParaRPr>
                    </a:p>
                    <a:p>
                      <a:pPr algn="ctr"/>
                      <a:r>
                        <a:rPr lang="ro-RO" sz="1200" dirty="0">
                          <a:effectLst/>
                        </a:rPr>
                        <a:t>12 elevi+ 2 prof. însoțitori</a:t>
                      </a:r>
                      <a:endParaRPr lang="ro-RO" dirty="0">
                        <a:effectLst/>
                      </a:endParaRPr>
                    </a:p>
                    <a:p>
                      <a:pPr algn="ctr"/>
                      <a:endParaRPr lang="ro-RO" dirty="0">
                        <a:effectLst/>
                      </a:endParaRPr>
                    </a:p>
                    <a:p>
                      <a:pPr algn="ctr"/>
                      <a:r>
                        <a:rPr lang="ro-RO" sz="1200" dirty="0">
                          <a:effectLst/>
                        </a:rPr>
                        <a:t>10 elevi + 2 prof. însoțitori</a:t>
                      </a:r>
                      <a:endParaRPr lang="ro-RO" dirty="0">
                        <a:effectLst/>
                      </a:endParaRPr>
                    </a:p>
                    <a:p>
                      <a:pPr algn="ctr"/>
                      <a:r>
                        <a:rPr lang="ro-RO" sz="1200" dirty="0">
                          <a:effectLst/>
                        </a:rPr>
                        <a:t>Conform selecției octombrie</a:t>
                      </a:r>
                      <a:endParaRPr lang="ro-RO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28308957"/>
                  </a:ext>
                </a:extLst>
              </a:tr>
              <a:tr h="735255">
                <a:tc>
                  <a:txBody>
                    <a:bodyPr/>
                    <a:lstStyle/>
                    <a:p>
                      <a:pPr algn="ctr"/>
                      <a:r>
                        <a:rPr lang="ro-RO" sz="1200" dirty="0">
                          <a:effectLst/>
                        </a:rPr>
                        <a:t>5.</a:t>
                      </a:r>
                      <a:endParaRPr lang="ro-RO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200" b="1" dirty="0">
                          <a:effectLst/>
                        </a:rPr>
                        <a:t>Young </a:t>
                      </a:r>
                      <a:r>
                        <a:rPr lang="ro-RO" sz="1200" b="1" dirty="0" err="1">
                          <a:effectLst/>
                        </a:rPr>
                        <a:t>teacher</a:t>
                      </a:r>
                      <a:r>
                        <a:rPr lang="ro-RO" sz="1200" b="1" dirty="0">
                          <a:effectLst/>
                        </a:rPr>
                        <a:t> in Training – școală gazdă Manolache   Costache </a:t>
                      </a:r>
                      <a:r>
                        <a:rPr lang="ro-RO" sz="1200" b="1" dirty="0" err="1">
                          <a:effectLst/>
                        </a:rPr>
                        <a:t>Epureanu</a:t>
                      </a:r>
                      <a:endParaRPr lang="ro-RO" b="1" dirty="0" err="1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200" dirty="0">
                          <a:effectLst/>
                        </a:rPr>
                        <a:t> Semestrul II</a:t>
                      </a:r>
                      <a:endParaRPr lang="ro-RO" dirty="0">
                        <a:effectLst/>
                      </a:endParaRPr>
                    </a:p>
                    <a:p>
                      <a:pPr algn="ctr"/>
                      <a:r>
                        <a:rPr lang="ro-RO" sz="1200" dirty="0">
                          <a:effectLst/>
                        </a:rPr>
                        <a:t>2-4 săptămâni</a:t>
                      </a:r>
                      <a:endParaRPr lang="ro-RO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200" dirty="0">
                          <a:effectLst/>
                        </a:rPr>
                        <a:t>1 profesor începător de la altă școală europeană acreditată</a:t>
                      </a:r>
                      <a:endParaRPr lang="ro-RO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63725883"/>
                  </a:ext>
                </a:extLst>
              </a:tr>
            </a:tbl>
          </a:graphicData>
        </a:graphic>
      </p:graphicFrame>
      <p:sp>
        <p:nvSpPr>
          <p:cNvPr id="6" name="CasetăText 5">
            <a:extLst>
              <a:ext uri="{FF2B5EF4-FFF2-40B4-BE49-F238E27FC236}">
                <a16:creationId xmlns:a16="http://schemas.microsoft.com/office/drawing/2014/main" id="{198EC7BD-4D56-4BC5-9BB1-97C94E494328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558300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u 1">
            <a:extLst>
              <a:ext uri="{FF2B5EF4-FFF2-40B4-BE49-F238E27FC236}">
                <a16:creationId xmlns:a16="http://schemas.microsoft.com/office/drawing/2014/main" id="{C95EBE41-8708-409E-99D5-7709D9BAB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ro-RO"/>
              <a:t>Cât am reușit să facem până acum ? </a:t>
            </a:r>
          </a:p>
        </p:txBody>
      </p: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28" name="Substituent conținut 2">
            <a:extLst>
              <a:ext uri="{FF2B5EF4-FFF2-40B4-BE49-F238E27FC236}">
                <a16:creationId xmlns:a16="http://schemas.microsoft.com/office/drawing/2014/main" id="{673AF203-E5D4-4822-9B0C-272B192AAF2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214531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319565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2ACEC4D1-5CB9-4CBA-B4E9-2C8CCD491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dirty="0"/>
              <a:t>Grădina pedagogică </a:t>
            </a:r>
          </a:p>
        </p:txBody>
      </p:sp>
      <p:pic>
        <p:nvPicPr>
          <p:cNvPr id="4" name="Imagine 4" descr="O imagine care conține exterior, arbore, sol, iarbă&#10;&#10;Descriere generată automat">
            <a:extLst>
              <a:ext uri="{FF2B5EF4-FFF2-40B4-BE49-F238E27FC236}">
                <a16:creationId xmlns:a16="http://schemas.microsoft.com/office/drawing/2014/main" id="{B8494905-4C1A-485C-9B30-D00CAE36E9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5204" y="1499231"/>
            <a:ext cx="6799005" cy="5088471"/>
          </a:xfrm>
        </p:spPr>
      </p:pic>
      <p:sp>
        <p:nvSpPr>
          <p:cNvPr id="3" name="CasetăText 2">
            <a:extLst>
              <a:ext uri="{FF2B5EF4-FFF2-40B4-BE49-F238E27FC236}">
                <a16:creationId xmlns:a16="http://schemas.microsoft.com/office/drawing/2014/main" id="{C100610C-409D-4CC4-A67C-A55AEEDBFE59}"/>
              </a:ext>
            </a:extLst>
          </p:cNvPr>
          <p:cNvSpPr txBox="1"/>
          <p:nvPr/>
        </p:nvSpPr>
        <p:spPr>
          <a:xfrm>
            <a:off x="8375374" y="1232390"/>
            <a:ext cx="381662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o-RO" dirty="0"/>
              <a:t>     Grădina unde plantăm, reutilizăm, experimentăm, creștem, sperăm</a:t>
            </a:r>
          </a:p>
          <a:p>
            <a:pPr>
              <a:lnSpc>
                <a:spcPct val="150000"/>
              </a:lnSpc>
            </a:pPr>
            <a:r>
              <a:rPr lang="ro-RO" dirty="0"/>
              <a:t>     Spațiu de învățare în aer liber</a:t>
            </a:r>
          </a:p>
          <a:p>
            <a:pPr>
              <a:lnSpc>
                <a:spcPct val="150000"/>
              </a:lnSpc>
            </a:pPr>
            <a:r>
              <a:rPr lang="ro-RO" dirty="0"/>
              <a:t>      Mediu pentru observarea naturii</a:t>
            </a:r>
          </a:p>
          <a:p>
            <a:pPr>
              <a:lnSpc>
                <a:spcPct val="150000"/>
              </a:lnSpc>
            </a:pPr>
            <a:r>
              <a:rPr lang="ro-RO" dirty="0"/>
              <a:t>      Spațiu de desfășurare a unor ore outdoor</a:t>
            </a:r>
          </a:p>
          <a:p>
            <a:pPr>
              <a:lnSpc>
                <a:spcPct val="150000"/>
              </a:lnSpc>
            </a:pPr>
            <a:r>
              <a:rPr lang="ro-RO" dirty="0"/>
              <a:t>      Spațiu necesar activităților extrașcolare</a:t>
            </a:r>
          </a:p>
          <a:p>
            <a:pPr>
              <a:lnSpc>
                <a:spcPct val="150000"/>
              </a:lnSpc>
            </a:pPr>
            <a:r>
              <a:rPr lang="ro-RO" dirty="0"/>
              <a:t>     Loc de joacă și deconectare</a:t>
            </a:r>
          </a:p>
          <a:p>
            <a:pPr>
              <a:lnSpc>
                <a:spcPct val="150000"/>
              </a:lnSpc>
            </a:pPr>
            <a:r>
              <a:rPr lang="ro-RO" dirty="0"/>
              <a:t>     Loc pentru dezvoltare de competențe </a:t>
            </a:r>
          </a:p>
          <a:p>
            <a:pPr>
              <a:lnSpc>
                <a:spcPct val="150000"/>
              </a:lnSpc>
            </a:pPr>
            <a:endParaRPr lang="ro-RO" dirty="0"/>
          </a:p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9879066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5660A2F9-AF4D-4D4A-BCD8-8E4AD7D2C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ro-RO" dirty="0"/>
              <a:t>Selecție elevi și profesori</a:t>
            </a:r>
            <a:br>
              <a:rPr lang="ro-RO" dirty="0"/>
            </a:br>
            <a:r>
              <a:rPr lang="ro-RO" dirty="0"/>
              <a:t>octombrie 2021</a:t>
            </a:r>
            <a:endParaRPr lang="ro-RO"/>
          </a:p>
        </p:txBody>
      </p:sp>
      <p:pic>
        <p:nvPicPr>
          <p:cNvPr id="5" name="Imagine 5" descr="O imagine care conține podea, interior, plafon, persoană&#10;&#10;Descriere generată automat">
            <a:extLst>
              <a:ext uri="{FF2B5EF4-FFF2-40B4-BE49-F238E27FC236}">
                <a16:creationId xmlns:a16="http://schemas.microsoft.com/office/drawing/2014/main" id="{360BACFB-92A2-4429-9ABC-9ACDF0C005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84386" y="2160589"/>
            <a:ext cx="1838516" cy="3880773"/>
          </a:xfrm>
        </p:spPr>
      </p:pic>
      <p:pic>
        <p:nvPicPr>
          <p:cNvPr id="4" name="Imagine 4" descr="O imagine care conține text, masă, persoană&#10;&#10;Descriere generată automat">
            <a:extLst>
              <a:ext uri="{FF2B5EF4-FFF2-40B4-BE49-F238E27FC236}">
                <a16:creationId xmlns:a16="http://schemas.microsoft.com/office/drawing/2014/main" id="{2B53D02B-E6A2-4989-9FEA-C77C3C42F7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988" r="21655" b="-2"/>
          <a:stretch/>
        </p:blipFill>
        <p:spPr>
          <a:xfrm>
            <a:off x="677334" y="2159331"/>
            <a:ext cx="5653466" cy="404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773911"/>
      </p:ext>
    </p:extLst>
  </p:cSld>
  <p:clrMapOvr>
    <a:masterClrMapping/>
  </p:clrMapOvr>
</p:sld>
</file>

<file path=ppt/theme/theme1.xml><?xml version="1.0" encoding="utf-8"?>
<a:theme xmlns:a="http://schemas.openxmlformats.org/drawingml/2006/main" name="Fațetă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250</TotalTime>
  <Words>900</Words>
  <Application>Microsoft Office PowerPoint</Application>
  <PresentationFormat>Ecran lat</PresentationFormat>
  <Paragraphs>150</Paragraphs>
  <Slides>16</Slides>
  <Notes>1</Notes>
  <HiddenSlides>0</HiddenSlides>
  <MMClips>0</MMClips>
  <ScaleCrop>false</ScaleCrop>
  <HeadingPairs>
    <vt:vector size="6" baseType="variant">
      <vt:variant>
        <vt:lpstr>Fonturi utilizate</vt:lpstr>
      </vt:variant>
      <vt:variant>
        <vt:i4>6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16</vt:i4>
      </vt:variant>
    </vt:vector>
  </HeadingPairs>
  <TitlesOfParts>
    <vt:vector size="23" baseType="lpstr">
      <vt:lpstr>Arial</vt:lpstr>
      <vt:lpstr>Calibri</vt:lpstr>
      <vt:lpstr>coranto-2</vt:lpstr>
      <vt:lpstr>Trebuchet MS</vt:lpstr>
      <vt:lpstr>Wingdings</vt:lpstr>
      <vt:lpstr>Wingdings 3</vt:lpstr>
      <vt:lpstr>Fațetă</vt:lpstr>
      <vt:lpstr>   Digital Powers for Nature-Connected Schools  2021-1-RO01-KA121-SCH-000019423</vt:lpstr>
      <vt:lpstr>Prezentare PowerPoint</vt:lpstr>
      <vt:lpstr>Noutăți Erasmus+ - Noul program 2021-2027</vt:lpstr>
      <vt:lpstr>Obiectivele acreditării noastre</vt:lpstr>
      <vt:lpstr>Prezentare PowerPoint</vt:lpstr>
      <vt:lpstr>Activități an școlar 2021-2022 cu finanțare Erasmus+</vt:lpstr>
      <vt:lpstr>Cât am reușit să facem până acum ? </vt:lpstr>
      <vt:lpstr>Grădina pedagogică </vt:lpstr>
      <vt:lpstr>Selecție elevi și profesori octombrie 2021</vt:lpstr>
      <vt:lpstr>Curs Roma, Italia Interactive ICT for an effective classroom</vt:lpstr>
      <vt:lpstr>CE AVEM DE FĂCUT ÎN CONTINUARE? </vt:lpstr>
      <vt:lpstr>Job-shadowing</vt:lpstr>
      <vt:lpstr>Activități vizită parteneri </vt:lpstr>
      <vt:lpstr>Mobilitatea de învățare pentru elevi – Cifuentes, Guadalajara</vt:lpstr>
      <vt:lpstr>Ce ne dorim să obținem până în 2027?</vt:lpstr>
      <vt:lpstr>Prezentare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Prezentare PowerPoint</dc:title>
  <dc:creator/>
  <cp:lastModifiedBy>Paula Toporas</cp:lastModifiedBy>
  <cp:revision>534</cp:revision>
  <dcterms:created xsi:type="dcterms:W3CDTF">2021-12-14T07:47:18Z</dcterms:created>
  <dcterms:modified xsi:type="dcterms:W3CDTF">2022-01-23T10:56:54Z</dcterms:modified>
</cp:coreProperties>
</file>